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71" r:id="rId14"/>
    <p:sldId id="272" r:id="rId15"/>
    <p:sldId id="273" r:id="rId16"/>
    <p:sldId id="274" r:id="rId17"/>
    <p:sldId id="275" r:id="rId18"/>
    <p:sldId id="276" r:id="rId19"/>
    <p:sldId id="279" r:id="rId20"/>
    <p:sldId id="280" r:id="rId21"/>
    <p:sldId id="282" r:id="rId22"/>
    <p:sldId id="283" r:id="rId23"/>
    <p:sldId id="284" r:id="rId24"/>
    <p:sldId id="269" r:id="rId25"/>
    <p:sldId id="270" r:id="rId26"/>
  </p:sldIdLst>
  <p:sldSz cx="9144000" cy="6858000" type="screen4x3"/>
  <p:notesSz cx="6858000" cy="9144000"/>
  <p:defaultTextStyle>
    <a:defPPr>
      <a:defRPr lang="es-MX"/>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7" d="100"/>
          <a:sy n="67" d="100"/>
        </p:scale>
        <p:origin x="1392" y="6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18" name="Group 17"/>
          <p:cNvGrpSpPr/>
          <p:nvPr/>
        </p:nvGrpSpPr>
        <p:grpSpPr>
          <a:xfrm>
            <a:off x="0" y="0"/>
            <a:ext cx="9144677" cy="6858000"/>
            <a:chOff x="0" y="0"/>
            <a:chExt cx="9144677" cy="6858000"/>
          </a:xfrm>
        </p:grpSpPr>
        <p:pic>
          <p:nvPicPr>
            <p:cNvPr id="8" name="Picture 7" descr="SD-PanelTitle-R1.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1" name="Rectangle 10"/>
            <p:cNvSpPr/>
            <p:nvPr/>
          </p:nvSpPr>
          <p:spPr>
            <a:xfrm>
              <a:off x="1515532" y="1520422"/>
              <a:ext cx="6112935" cy="3818468"/>
            </a:xfrm>
            <a:prstGeom prst="rect">
              <a:avLst/>
            </a:prstGeom>
            <a:noFill/>
            <a:ln w="15875" cap="flat">
              <a:miter lim="800000"/>
            </a:ln>
          </p:spPr>
          <p:style>
            <a:lnRef idx="1">
              <a:schemeClr val="accent1"/>
            </a:lnRef>
            <a:fillRef idx="3">
              <a:schemeClr val="accent1"/>
            </a:fillRef>
            <a:effectRef idx="2">
              <a:schemeClr val="accent1"/>
            </a:effectRef>
            <a:fontRef idx="minor">
              <a:schemeClr val="lt1"/>
            </a:fontRef>
          </p:style>
        </p:sp>
        <p:pic>
          <p:nvPicPr>
            <p:cNvPr id="12" name="Picture 11" descr="HDRibbonTitle-UniformTrim.png"/>
            <p:cNvPicPr>
              <a:picLocks noChangeAspect="1"/>
            </p:cNvPicPr>
            <p:nvPr/>
          </p:nvPicPr>
          <p:blipFill rotWithShape="1">
            <a:blip r:embed="rId3">
              <a:extLst>
                <a:ext uri="{28A0092B-C50C-407E-A947-70E740481C1C}">
                  <a14:useLocalDpi xmlns:a14="http://schemas.microsoft.com/office/drawing/2010/main" val="0"/>
                </a:ext>
              </a:extLst>
            </a:blip>
            <a:srcRect l="-2" r="47959"/>
            <a:stretch/>
          </p:blipFill>
          <p:spPr>
            <a:xfrm>
              <a:off x="0" y="3128434"/>
              <a:ext cx="1664208" cy="612648"/>
            </a:xfrm>
            <a:prstGeom prst="rect">
              <a:avLst/>
            </a:prstGeom>
          </p:spPr>
        </p:pic>
        <p:pic>
          <p:nvPicPr>
            <p:cNvPr id="13" name="Picture 12" descr="HDRibbonTitle-UniformTrim.png"/>
            <p:cNvPicPr>
              <a:picLocks noChangeAspect="1"/>
            </p:cNvPicPr>
            <p:nvPr/>
          </p:nvPicPr>
          <p:blipFill rotWithShape="1">
            <a:blip r:embed="rId3">
              <a:extLst>
                <a:ext uri="{28A0092B-C50C-407E-A947-70E740481C1C}">
                  <a14:useLocalDpi xmlns:a14="http://schemas.microsoft.com/office/drawing/2010/main" val="0"/>
                </a:ext>
              </a:extLst>
            </a:blip>
            <a:srcRect l="-2" r="47959"/>
            <a:stretch/>
          </p:blipFill>
          <p:spPr>
            <a:xfrm>
              <a:off x="7480469" y="3128434"/>
              <a:ext cx="1664208" cy="612648"/>
            </a:xfrm>
            <a:prstGeom prst="rect">
              <a:avLst/>
            </a:prstGeom>
          </p:spPr>
        </p:pic>
      </p:grpSp>
      <p:sp>
        <p:nvSpPr>
          <p:cNvPr id="2" name="Title 1"/>
          <p:cNvSpPr>
            <a:spLocks noGrp="1"/>
          </p:cNvSpPr>
          <p:nvPr>
            <p:ph type="ctrTitle"/>
          </p:nvPr>
        </p:nvSpPr>
        <p:spPr>
          <a:xfrm>
            <a:off x="1921934" y="1811863"/>
            <a:ext cx="5308866" cy="1515533"/>
          </a:xfrm>
        </p:spPr>
        <p:txBody>
          <a:bodyPr anchor="b">
            <a:noAutofit/>
          </a:bodyPr>
          <a:lstStyle>
            <a:lvl1pPr algn="ctr">
              <a:defRPr sz="4800">
                <a:effectLst/>
              </a:defRPr>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921934" y="3598327"/>
            <a:ext cx="5308866" cy="1377651"/>
          </a:xfrm>
        </p:spPr>
        <p:txBody>
          <a:bodyPr anchor="t">
            <a:normAutofit/>
          </a:bodyPr>
          <a:lstStyle>
            <a:lvl1pPr marL="0" indent="0" algn="ctr">
              <a:buNone/>
              <a:defRPr sz="20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a:xfrm>
            <a:off x="6065417" y="5054602"/>
            <a:ext cx="673276" cy="279400"/>
          </a:xfrm>
        </p:spPr>
        <p:txBody>
          <a:bodyPr/>
          <a:lstStyle/>
          <a:p>
            <a:pPr>
              <a:defRPr/>
            </a:pPr>
            <a:fld id="{5435DB30-00AF-4BD8-9139-1451E145CD00}" type="datetimeFigureOut">
              <a:rPr lang="es-MX" smtClean="0"/>
              <a:pPr>
                <a:defRPr/>
              </a:pPr>
              <a:t>22/02/2014</a:t>
            </a:fld>
            <a:endParaRPr lang="es-MX"/>
          </a:p>
        </p:txBody>
      </p:sp>
      <p:sp>
        <p:nvSpPr>
          <p:cNvPr id="5" name="Footer Placeholder 4"/>
          <p:cNvSpPr>
            <a:spLocks noGrp="1"/>
          </p:cNvSpPr>
          <p:nvPr>
            <p:ph type="ftr" sz="quarter" idx="11"/>
          </p:nvPr>
        </p:nvSpPr>
        <p:spPr>
          <a:xfrm>
            <a:off x="1921934" y="5054602"/>
            <a:ext cx="4064860" cy="279400"/>
          </a:xfrm>
        </p:spPr>
        <p:txBody>
          <a:bodyPr/>
          <a:lstStyle/>
          <a:p>
            <a:pPr>
              <a:defRPr/>
            </a:pPr>
            <a:endParaRPr lang="es-MX"/>
          </a:p>
        </p:txBody>
      </p:sp>
      <p:sp>
        <p:nvSpPr>
          <p:cNvPr id="6" name="Slide Number Placeholder 5"/>
          <p:cNvSpPr>
            <a:spLocks noGrp="1"/>
          </p:cNvSpPr>
          <p:nvPr>
            <p:ph type="sldNum" sz="quarter" idx="12"/>
          </p:nvPr>
        </p:nvSpPr>
        <p:spPr>
          <a:xfrm>
            <a:off x="6817317" y="5054602"/>
            <a:ext cx="413483" cy="279400"/>
          </a:xfrm>
        </p:spPr>
        <p:txBody>
          <a:bodyPr/>
          <a:lstStyle/>
          <a:p>
            <a:fld id="{DC280F84-E389-47F2-8830-7838D5065958}" type="slidenum">
              <a:rPr lang="es-MX" smtClean="0"/>
              <a:pPr/>
              <a:t>‹Nº›</a:t>
            </a:fld>
            <a:endParaRPr lang="es-MX"/>
          </a:p>
        </p:txBody>
      </p:sp>
      <p:cxnSp>
        <p:nvCxnSpPr>
          <p:cNvPr id="15" name="Straight Connector 14"/>
          <p:cNvCxnSpPr/>
          <p:nvPr/>
        </p:nvCxnSpPr>
        <p:spPr>
          <a:xfrm>
            <a:off x="2019825" y="3471329"/>
            <a:ext cx="5113083"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9611710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n panorámic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1176866" y="4815415"/>
            <a:ext cx="6798734" cy="566738"/>
          </a:xfrm>
        </p:spPr>
        <p:txBody>
          <a:bodyPr anchor="b">
            <a:normAutofit/>
          </a:bodyPr>
          <a:lstStyle>
            <a:lvl1pPr algn="ctr">
              <a:defRPr sz="2400" b="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1026260" y="1032933"/>
            <a:ext cx="7091482" cy="3361269"/>
          </a:xfrm>
          <a:prstGeom prst="roundRect">
            <a:avLst>
              <a:gd name="adj" fmla="val 0"/>
            </a:avLst>
          </a:prstGeom>
          <a:ln w="57150" cmpd="thickThin">
            <a:solidFill>
              <a:schemeClr val="tx1">
                <a:lumMod val="50000"/>
                <a:lumOff val="5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1176866" y="5382153"/>
            <a:ext cx="6798734" cy="493712"/>
          </a:xfrm>
        </p:spPr>
        <p:txBody>
          <a:bodyPr anchor="t">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pPr>
              <a:defRPr/>
            </a:pPr>
            <a:fld id="{3A944115-6314-48B6-8F14-A660B755050D}" type="datetimeFigureOut">
              <a:rPr lang="es-MX" smtClean="0"/>
              <a:pPr>
                <a:defRPr/>
              </a:pPr>
              <a:t>22/02/2014</a:t>
            </a:fld>
            <a:endParaRPr lang="es-MX"/>
          </a:p>
        </p:txBody>
      </p:sp>
      <p:sp>
        <p:nvSpPr>
          <p:cNvPr id="6" name="Footer Placeholder 5"/>
          <p:cNvSpPr>
            <a:spLocks noGrp="1"/>
          </p:cNvSpPr>
          <p:nvPr>
            <p:ph type="ftr" sz="quarter" idx="11"/>
          </p:nvPr>
        </p:nvSpPr>
        <p:spPr/>
        <p:txBody>
          <a:bodyPr/>
          <a:lstStyle/>
          <a:p>
            <a:pPr>
              <a:defRPr/>
            </a:pPr>
            <a:endParaRPr lang="es-MX"/>
          </a:p>
        </p:txBody>
      </p:sp>
      <p:sp>
        <p:nvSpPr>
          <p:cNvPr id="7" name="Slide Number Placeholder 6"/>
          <p:cNvSpPr>
            <a:spLocks noGrp="1"/>
          </p:cNvSpPr>
          <p:nvPr>
            <p:ph type="sldNum" sz="quarter" idx="12"/>
          </p:nvPr>
        </p:nvSpPr>
        <p:spPr/>
        <p:txBody>
          <a:bodyPr/>
          <a:lstStyle/>
          <a:p>
            <a:fld id="{13C42A26-1F09-4C16-B3A7-EE76060B7C3B}" type="slidenum">
              <a:rPr lang="es-MX" smtClean="0"/>
              <a:pPr/>
              <a:t>‹Nº›</a:t>
            </a:fld>
            <a:endParaRPr lang="es-MX"/>
          </a:p>
        </p:txBody>
      </p:sp>
    </p:spTree>
    <p:extLst>
      <p:ext uri="{BB962C8B-B14F-4D97-AF65-F5344CB8AC3E}">
        <p14:creationId xmlns:p14="http://schemas.microsoft.com/office/powerpoint/2010/main" val="11789334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1176866" y="906873"/>
            <a:ext cx="6798734" cy="3097860"/>
          </a:xfrm>
        </p:spPr>
        <p:txBody>
          <a:bodyPr anchor="ctr">
            <a:normAutofit/>
          </a:bodyPr>
          <a:lstStyle>
            <a:lvl1pPr algn="ctr">
              <a:defRPr sz="32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176865" y="4275666"/>
            <a:ext cx="6798736" cy="1600202"/>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pPr>
              <a:defRPr/>
            </a:pPr>
            <a:fld id="{3A944115-6314-48B6-8F14-A660B755050D}" type="datetimeFigureOut">
              <a:rPr lang="es-MX" smtClean="0"/>
              <a:pPr>
                <a:defRPr/>
              </a:pPr>
              <a:t>22/02/2014</a:t>
            </a:fld>
            <a:endParaRPr lang="es-MX"/>
          </a:p>
        </p:txBody>
      </p:sp>
      <p:sp>
        <p:nvSpPr>
          <p:cNvPr id="5" name="Footer Placeholder 4"/>
          <p:cNvSpPr>
            <a:spLocks noGrp="1"/>
          </p:cNvSpPr>
          <p:nvPr>
            <p:ph type="ftr" sz="quarter" idx="11"/>
          </p:nvPr>
        </p:nvSpPr>
        <p:spPr/>
        <p:txBody>
          <a:bodyPr/>
          <a:lstStyle/>
          <a:p>
            <a:pPr>
              <a:defRPr/>
            </a:pPr>
            <a:endParaRPr lang="es-MX"/>
          </a:p>
        </p:txBody>
      </p:sp>
      <p:sp>
        <p:nvSpPr>
          <p:cNvPr id="6" name="Slide Number Placeholder 5"/>
          <p:cNvSpPr>
            <a:spLocks noGrp="1"/>
          </p:cNvSpPr>
          <p:nvPr>
            <p:ph type="sldNum" sz="quarter" idx="12"/>
          </p:nvPr>
        </p:nvSpPr>
        <p:spPr/>
        <p:txBody>
          <a:bodyPr/>
          <a:lstStyle/>
          <a:p>
            <a:fld id="{13C42A26-1F09-4C16-B3A7-EE76060B7C3B}" type="slidenum">
              <a:rPr lang="es-MX" smtClean="0"/>
              <a:pPr/>
              <a:t>‹Nº›</a:t>
            </a:fld>
            <a:endParaRPr lang="es-MX"/>
          </a:p>
        </p:txBody>
      </p:sp>
      <p:cxnSp>
        <p:nvCxnSpPr>
          <p:cNvPr id="15" name="Straight Connector 14"/>
          <p:cNvCxnSpPr/>
          <p:nvPr/>
        </p:nvCxnSpPr>
        <p:spPr>
          <a:xfrm>
            <a:off x="1278465" y="4140199"/>
            <a:ext cx="6606425"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81121458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1334333" y="982132"/>
            <a:ext cx="6400250" cy="2370668"/>
          </a:xfrm>
        </p:spPr>
        <p:txBody>
          <a:bodyPr anchor="ctr">
            <a:normAutofit/>
          </a:bodyPr>
          <a:lstStyle>
            <a:lvl1pPr algn="ctr">
              <a:defRPr sz="3200" b="0" cap="none">
                <a:solidFill>
                  <a:schemeClr val="tx1"/>
                </a:solidFill>
              </a:defRPr>
            </a:lvl1pPr>
          </a:lstStyle>
          <a:p>
            <a:r>
              <a:rPr lang="es-ES" smtClean="0"/>
              <a:t>Haga clic para modificar el estilo de título del patrón</a:t>
            </a:r>
            <a:endParaRPr lang="en-US" dirty="0"/>
          </a:p>
        </p:txBody>
      </p:sp>
      <p:sp>
        <p:nvSpPr>
          <p:cNvPr id="10" name="Text Placeholder 9"/>
          <p:cNvSpPr>
            <a:spLocks noGrp="1"/>
          </p:cNvSpPr>
          <p:nvPr>
            <p:ph type="body" sz="quarter" idx="13"/>
          </p:nvPr>
        </p:nvSpPr>
        <p:spPr>
          <a:xfrm>
            <a:off x="1600200" y="3352799"/>
            <a:ext cx="5892798" cy="651933"/>
          </a:xfrm>
        </p:spPr>
        <p:txBody>
          <a:bodyPr anchor="ctr">
            <a:normAutofit/>
          </a:bodyPr>
          <a:lstStyle>
            <a:lvl1pPr marL="0" indent="0" algn="r">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3" name="Text Placeholder 2"/>
          <p:cNvSpPr>
            <a:spLocks noGrp="1"/>
          </p:cNvSpPr>
          <p:nvPr>
            <p:ph type="body" idx="1"/>
          </p:nvPr>
        </p:nvSpPr>
        <p:spPr>
          <a:xfrm>
            <a:off x="1176863" y="4343400"/>
            <a:ext cx="6798738" cy="1532467"/>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pPr>
              <a:defRPr/>
            </a:pPr>
            <a:fld id="{3A944115-6314-48B6-8F14-A660B755050D}" type="datetimeFigureOut">
              <a:rPr lang="es-MX" smtClean="0"/>
              <a:pPr>
                <a:defRPr/>
              </a:pPr>
              <a:t>22/02/2014</a:t>
            </a:fld>
            <a:endParaRPr lang="es-MX"/>
          </a:p>
        </p:txBody>
      </p:sp>
      <p:sp>
        <p:nvSpPr>
          <p:cNvPr id="5" name="Footer Placeholder 4"/>
          <p:cNvSpPr>
            <a:spLocks noGrp="1"/>
          </p:cNvSpPr>
          <p:nvPr>
            <p:ph type="ftr" sz="quarter" idx="11"/>
          </p:nvPr>
        </p:nvSpPr>
        <p:spPr/>
        <p:txBody>
          <a:bodyPr/>
          <a:lstStyle/>
          <a:p>
            <a:pPr>
              <a:defRPr/>
            </a:pPr>
            <a:endParaRPr lang="es-MX"/>
          </a:p>
        </p:txBody>
      </p:sp>
      <p:sp>
        <p:nvSpPr>
          <p:cNvPr id="6" name="Slide Number Placeholder 5"/>
          <p:cNvSpPr>
            <a:spLocks noGrp="1"/>
          </p:cNvSpPr>
          <p:nvPr>
            <p:ph type="sldNum" sz="quarter" idx="12"/>
          </p:nvPr>
        </p:nvSpPr>
        <p:spPr/>
        <p:txBody>
          <a:bodyPr/>
          <a:lstStyle/>
          <a:p>
            <a:fld id="{13C42A26-1F09-4C16-B3A7-EE76060B7C3B}" type="slidenum">
              <a:rPr lang="es-MX" smtClean="0"/>
              <a:pPr/>
              <a:t>‹Nº›</a:t>
            </a:fld>
            <a:endParaRPr lang="es-MX"/>
          </a:p>
        </p:txBody>
      </p:sp>
      <p:sp>
        <p:nvSpPr>
          <p:cNvPr id="14" name="TextBox 13"/>
          <p:cNvSpPr txBox="1"/>
          <p:nvPr/>
        </p:nvSpPr>
        <p:spPr>
          <a:xfrm>
            <a:off x="849969" y="905362"/>
            <a:ext cx="457319" cy="584776"/>
          </a:xfrm>
          <a:prstGeom prst="rect">
            <a:avLst/>
          </a:prstGeom>
        </p:spPr>
        <p:txBody>
          <a:bodyPr vert="horz" lIns="91440" tIns="45720" rIns="91440" bIns="45720" rtlCol="0" anchor="ctr">
            <a:noAutofit/>
          </a:bodyPr>
          <a:lstStyle/>
          <a:p>
            <a:pPr lvl="0"/>
            <a:r>
              <a:rPr lang="en-US" sz="7200" dirty="0">
                <a:solidFill>
                  <a:schemeClr val="tx1"/>
                </a:solidFill>
                <a:effectLst/>
              </a:rPr>
              <a:t>“</a:t>
            </a:r>
          </a:p>
        </p:txBody>
      </p:sp>
      <p:sp>
        <p:nvSpPr>
          <p:cNvPr id="15" name="TextBox 14"/>
          <p:cNvSpPr txBox="1"/>
          <p:nvPr/>
        </p:nvSpPr>
        <p:spPr>
          <a:xfrm>
            <a:off x="7633503" y="2827870"/>
            <a:ext cx="457319" cy="584776"/>
          </a:xfrm>
          <a:prstGeom prst="rect">
            <a:avLst/>
          </a:prstGeom>
        </p:spPr>
        <p:txBody>
          <a:bodyPr vert="horz" lIns="91440" tIns="45720" rIns="91440" bIns="45720" rtlCol="0" anchor="ctr">
            <a:noAutofit/>
          </a:bodyPr>
          <a:lstStyle/>
          <a:p>
            <a:pPr lvl="0" algn="r"/>
            <a:r>
              <a:rPr lang="en-US" sz="7200" dirty="0">
                <a:solidFill>
                  <a:schemeClr val="tx1"/>
                </a:solidFill>
                <a:effectLst/>
              </a:rPr>
              <a:t>”</a:t>
            </a:r>
          </a:p>
        </p:txBody>
      </p:sp>
      <p:cxnSp>
        <p:nvCxnSpPr>
          <p:cNvPr id="19" name="Straight Connector 18"/>
          <p:cNvCxnSpPr/>
          <p:nvPr/>
        </p:nvCxnSpPr>
        <p:spPr>
          <a:xfrm>
            <a:off x="1278466" y="4140199"/>
            <a:ext cx="6595534"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99228371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1176869" y="3308581"/>
            <a:ext cx="6798728" cy="1468800"/>
          </a:xfrm>
        </p:spPr>
        <p:txBody>
          <a:bodyPr anchor="b">
            <a:normAutofit/>
          </a:bodyPr>
          <a:lstStyle>
            <a:lvl1pPr algn="l">
              <a:defRPr sz="32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176868" y="4777381"/>
            <a:ext cx="6798730" cy="8604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pPr>
              <a:defRPr/>
            </a:pPr>
            <a:fld id="{3A944115-6314-48B6-8F14-A660B755050D}" type="datetimeFigureOut">
              <a:rPr lang="es-MX" smtClean="0"/>
              <a:pPr>
                <a:defRPr/>
              </a:pPr>
              <a:t>22/02/2014</a:t>
            </a:fld>
            <a:endParaRPr lang="es-MX"/>
          </a:p>
        </p:txBody>
      </p:sp>
      <p:sp>
        <p:nvSpPr>
          <p:cNvPr id="5" name="Footer Placeholder 4"/>
          <p:cNvSpPr>
            <a:spLocks noGrp="1"/>
          </p:cNvSpPr>
          <p:nvPr>
            <p:ph type="ftr" sz="quarter" idx="11"/>
          </p:nvPr>
        </p:nvSpPr>
        <p:spPr/>
        <p:txBody>
          <a:bodyPr/>
          <a:lstStyle/>
          <a:p>
            <a:pPr>
              <a:defRPr/>
            </a:pPr>
            <a:endParaRPr lang="es-MX"/>
          </a:p>
        </p:txBody>
      </p:sp>
      <p:sp>
        <p:nvSpPr>
          <p:cNvPr id="6" name="Slide Number Placeholder 5"/>
          <p:cNvSpPr>
            <a:spLocks noGrp="1"/>
          </p:cNvSpPr>
          <p:nvPr>
            <p:ph type="sldNum" sz="quarter" idx="12"/>
          </p:nvPr>
        </p:nvSpPr>
        <p:spPr/>
        <p:txBody>
          <a:bodyPr/>
          <a:lstStyle/>
          <a:p>
            <a:fld id="{13C42A26-1F09-4C16-B3A7-EE76060B7C3B}" type="slidenum">
              <a:rPr lang="es-MX" smtClean="0"/>
              <a:pPr/>
              <a:t>‹Nº›</a:t>
            </a:fld>
            <a:endParaRPr lang="es-MX"/>
          </a:p>
        </p:txBody>
      </p:sp>
    </p:spTree>
    <p:extLst>
      <p:ext uri="{BB962C8B-B14F-4D97-AF65-F5344CB8AC3E}">
        <p14:creationId xmlns:p14="http://schemas.microsoft.com/office/powerpoint/2010/main" val="298416065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1409416" y="982132"/>
            <a:ext cx="6325168" cy="2243668"/>
          </a:xfrm>
        </p:spPr>
        <p:txBody>
          <a:bodyPr anchor="ctr">
            <a:normAutofit/>
          </a:bodyPr>
          <a:lstStyle>
            <a:lvl1pPr algn="ctr">
              <a:defRPr sz="3200" b="0" cap="none">
                <a:solidFill>
                  <a:schemeClr val="tx1"/>
                </a:solidFill>
              </a:defRPr>
            </a:lvl1pPr>
          </a:lstStyle>
          <a:p>
            <a:r>
              <a:rPr lang="es-ES" smtClean="0"/>
              <a:t>Haga clic para modificar el estilo de título del patrón</a:t>
            </a:r>
            <a:endParaRPr lang="en-US" dirty="0"/>
          </a:p>
        </p:txBody>
      </p:sp>
      <p:sp>
        <p:nvSpPr>
          <p:cNvPr id="18" name="Text Placeholder 2"/>
          <p:cNvSpPr>
            <a:spLocks noGrp="1"/>
          </p:cNvSpPr>
          <p:nvPr>
            <p:ph type="body" idx="13"/>
          </p:nvPr>
        </p:nvSpPr>
        <p:spPr>
          <a:xfrm>
            <a:off x="1176868" y="3639312"/>
            <a:ext cx="6798730" cy="886968"/>
          </a:xfrm>
        </p:spPr>
        <p:txBody>
          <a:bodyPr anchor="b">
            <a:normAutofit/>
          </a:bodyPr>
          <a:lstStyle>
            <a:lvl1pPr marL="0" indent="0" algn="l">
              <a:spcBef>
                <a:spcPts val="0"/>
              </a:spcBef>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3" name="Text Placeholder 2"/>
          <p:cNvSpPr>
            <a:spLocks noGrp="1"/>
          </p:cNvSpPr>
          <p:nvPr>
            <p:ph type="body" idx="1"/>
          </p:nvPr>
        </p:nvSpPr>
        <p:spPr>
          <a:xfrm>
            <a:off x="1176865" y="4529667"/>
            <a:ext cx="6798736" cy="1346200"/>
          </a:xfrm>
        </p:spPr>
        <p:txBody>
          <a:bodyPr anchor="t">
            <a:normAutofit/>
          </a:bodyPr>
          <a:lstStyle>
            <a:lvl1pPr marL="0" indent="0" algn="l">
              <a:buNone/>
              <a:defRPr sz="1600">
                <a:solidFill>
                  <a:schemeClr val="tx1"/>
                </a:solidFill>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pPr>
              <a:defRPr/>
            </a:pPr>
            <a:fld id="{3A944115-6314-48B6-8F14-A660B755050D}" type="datetimeFigureOut">
              <a:rPr lang="es-MX" smtClean="0"/>
              <a:pPr>
                <a:defRPr/>
              </a:pPr>
              <a:t>22/02/2014</a:t>
            </a:fld>
            <a:endParaRPr lang="es-MX"/>
          </a:p>
        </p:txBody>
      </p:sp>
      <p:sp>
        <p:nvSpPr>
          <p:cNvPr id="5" name="Footer Placeholder 4"/>
          <p:cNvSpPr>
            <a:spLocks noGrp="1"/>
          </p:cNvSpPr>
          <p:nvPr>
            <p:ph type="ftr" sz="quarter" idx="11"/>
          </p:nvPr>
        </p:nvSpPr>
        <p:spPr/>
        <p:txBody>
          <a:bodyPr/>
          <a:lstStyle/>
          <a:p>
            <a:pPr>
              <a:defRPr/>
            </a:pPr>
            <a:endParaRPr lang="es-MX"/>
          </a:p>
        </p:txBody>
      </p:sp>
      <p:sp>
        <p:nvSpPr>
          <p:cNvPr id="6" name="Slide Number Placeholder 5"/>
          <p:cNvSpPr>
            <a:spLocks noGrp="1"/>
          </p:cNvSpPr>
          <p:nvPr>
            <p:ph type="sldNum" sz="quarter" idx="12"/>
          </p:nvPr>
        </p:nvSpPr>
        <p:spPr/>
        <p:txBody>
          <a:bodyPr/>
          <a:lstStyle/>
          <a:p>
            <a:fld id="{13C42A26-1F09-4C16-B3A7-EE76060B7C3B}" type="slidenum">
              <a:rPr lang="es-MX" smtClean="0"/>
              <a:pPr/>
              <a:t>‹Nº›</a:t>
            </a:fld>
            <a:endParaRPr lang="es-MX"/>
          </a:p>
        </p:txBody>
      </p:sp>
      <p:sp>
        <p:nvSpPr>
          <p:cNvPr id="12" name="TextBox 11"/>
          <p:cNvSpPr txBox="1"/>
          <p:nvPr/>
        </p:nvSpPr>
        <p:spPr>
          <a:xfrm>
            <a:off x="878060" y="896895"/>
            <a:ext cx="457319"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3" name="TextBox 12"/>
          <p:cNvSpPr txBox="1"/>
          <p:nvPr/>
        </p:nvSpPr>
        <p:spPr>
          <a:xfrm>
            <a:off x="7649796" y="2607728"/>
            <a:ext cx="457319"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cxnSp>
        <p:nvCxnSpPr>
          <p:cNvPr id="26" name="Straight Connector 25"/>
          <p:cNvCxnSpPr/>
          <p:nvPr/>
        </p:nvCxnSpPr>
        <p:spPr>
          <a:xfrm>
            <a:off x="1278466" y="3429000"/>
            <a:ext cx="6595534"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52742704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1176865" y="982131"/>
            <a:ext cx="6798734" cy="2294467"/>
          </a:xfrm>
        </p:spPr>
        <p:txBody>
          <a:bodyPr vert="horz" lIns="91440" tIns="45720" rIns="91440" bIns="45720" rtlCol="0" anchor="ctr">
            <a:normAutofit/>
          </a:bodyPr>
          <a:lstStyle>
            <a:lvl1pPr>
              <a:defRPr lang="en-US" sz="3200" b="0" dirty="0"/>
            </a:lvl1pPr>
          </a:lstStyle>
          <a:p>
            <a:pPr marL="0" lvl="0"/>
            <a:r>
              <a:rPr lang="es-ES" smtClean="0"/>
              <a:t>Haga clic para modificar el estilo de título del patrón</a:t>
            </a:r>
            <a:endParaRPr lang="en-US" dirty="0"/>
          </a:p>
        </p:txBody>
      </p:sp>
      <p:sp>
        <p:nvSpPr>
          <p:cNvPr id="14" name="Text Placeholder 2"/>
          <p:cNvSpPr>
            <a:spLocks noGrp="1"/>
          </p:cNvSpPr>
          <p:nvPr>
            <p:ph type="body" idx="13"/>
          </p:nvPr>
        </p:nvSpPr>
        <p:spPr>
          <a:xfrm>
            <a:off x="1176868" y="3566160"/>
            <a:ext cx="6798730" cy="905256"/>
          </a:xfrm>
        </p:spPr>
        <p:txBody>
          <a:bodyPr anchor="b">
            <a:normAutofit/>
          </a:bodyPr>
          <a:lstStyle>
            <a:lvl1pPr marL="0" indent="0" algn="l">
              <a:spcBef>
                <a:spcPts val="0"/>
              </a:spcBef>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3" name="Text Placeholder 2"/>
          <p:cNvSpPr>
            <a:spLocks noGrp="1"/>
          </p:cNvSpPr>
          <p:nvPr>
            <p:ph type="body" idx="1"/>
          </p:nvPr>
        </p:nvSpPr>
        <p:spPr>
          <a:xfrm>
            <a:off x="1176866" y="4470400"/>
            <a:ext cx="6798734" cy="1405467"/>
          </a:xfrm>
        </p:spPr>
        <p:txBody>
          <a:bodyPr anchor="t">
            <a:normAutofit/>
          </a:bodyPr>
          <a:lstStyle>
            <a:lvl1pPr marL="0" indent="0" algn="l">
              <a:buNone/>
              <a:defRPr sz="1600">
                <a:solidFill>
                  <a:schemeClr val="tx1"/>
                </a:solidFill>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pPr>
              <a:defRPr/>
            </a:pPr>
            <a:fld id="{3A944115-6314-48B6-8F14-A660B755050D}" type="datetimeFigureOut">
              <a:rPr lang="es-MX" smtClean="0"/>
              <a:pPr>
                <a:defRPr/>
              </a:pPr>
              <a:t>22/02/2014</a:t>
            </a:fld>
            <a:endParaRPr lang="es-MX"/>
          </a:p>
        </p:txBody>
      </p:sp>
      <p:sp>
        <p:nvSpPr>
          <p:cNvPr id="5" name="Footer Placeholder 4"/>
          <p:cNvSpPr>
            <a:spLocks noGrp="1"/>
          </p:cNvSpPr>
          <p:nvPr>
            <p:ph type="ftr" sz="quarter" idx="11"/>
          </p:nvPr>
        </p:nvSpPr>
        <p:spPr/>
        <p:txBody>
          <a:bodyPr/>
          <a:lstStyle/>
          <a:p>
            <a:pPr>
              <a:defRPr/>
            </a:pPr>
            <a:endParaRPr lang="es-MX"/>
          </a:p>
        </p:txBody>
      </p:sp>
      <p:sp>
        <p:nvSpPr>
          <p:cNvPr id="6" name="Slide Number Placeholder 5"/>
          <p:cNvSpPr>
            <a:spLocks noGrp="1"/>
          </p:cNvSpPr>
          <p:nvPr>
            <p:ph type="sldNum" sz="quarter" idx="12"/>
          </p:nvPr>
        </p:nvSpPr>
        <p:spPr/>
        <p:txBody>
          <a:bodyPr/>
          <a:lstStyle/>
          <a:p>
            <a:fld id="{13C42A26-1F09-4C16-B3A7-EE76060B7C3B}" type="slidenum">
              <a:rPr lang="es-MX" smtClean="0"/>
              <a:pPr/>
              <a:t>‹Nº›</a:t>
            </a:fld>
            <a:endParaRPr lang="es-MX"/>
          </a:p>
        </p:txBody>
      </p:sp>
      <p:cxnSp>
        <p:nvCxnSpPr>
          <p:cNvPr id="15" name="Straight Connector 14"/>
          <p:cNvCxnSpPr/>
          <p:nvPr/>
        </p:nvCxnSpPr>
        <p:spPr>
          <a:xfrm>
            <a:off x="1278469" y="3429000"/>
            <a:ext cx="6606421"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63854074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1176865" y="2490135"/>
            <a:ext cx="6798736" cy="3385733"/>
          </a:xfrm>
        </p:spPr>
        <p:txBody>
          <a:bodyPr vert="eaVert" ancho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pPr>
              <a:defRPr/>
            </a:pPr>
            <a:fld id="{F752434C-DC0E-41A6-81B4-26ACCE54ECDA}" type="datetimeFigureOut">
              <a:rPr lang="es-MX" smtClean="0"/>
              <a:pPr>
                <a:defRPr/>
              </a:pPr>
              <a:t>22/02/2014</a:t>
            </a:fld>
            <a:endParaRPr lang="es-MX"/>
          </a:p>
        </p:txBody>
      </p:sp>
      <p:sp>
        <p:nvSpPr>
          <p:cNvPr id="5" name="Footer Placeholder 4"/>
          <p:cNvSpPr>
            <a:spLocks noGrp="1"/>
          </p:cNvSpPr>
          <p:nvPr>
            <p:ph type="ftr" sz="quarter" idx="11"/>
          </p:nvPr>
        </p:nvSpPr>
        <p:spPr/>
        <p:txBody>
          <a:bodyPr/>
          <a:lstStyle/>
          <a:p>
            <a:pPr>
              <a:defRPr/>
            </a:pPr>
            <a:endParaRPr lang="es-MX"/>
          </a:p>
        </p:txBody>
      </p:sp>
      <p:sp>
        <p:nvSpPr>
          <p:cNvPr id="6" name="Slide Number Placeholder 5"/>
          <p:cNvSpPr>
            <a:spLocks noGrp="1"/>
          </p:cNvSpPr>
          <p:nvPr>
            <p:ph type="sldNum" sz="quarter" idx="12"/>
          </p:nvPr>
        </p:nvSpPr>
        <p:spPr/>
        <p:txBody>
          <a:bodyPr/>
          <a:lstStyle/>
          <a:p>
            <a:fld id="{067D3A67-DC1A-4FFA-A9D3-EF0E6D554533}" type="slidenum">
              <a:rPr lang="es-MX" smtClean="0"/>
              <a:pPr/>
              <a:t>‹Nº›</a:t>
            </a:fld>
            <a:endParaRPr lang="es-MX"/>
          </a:p>
        </p:txBody>
      </p:sp>
      <p:cxnSp>
        <p:nvCxnSpPr>
          <p:cNvPr id="14" name="Straight Connector 13"/>
          <p:cNvCxnSpPr/>
          <p:nvPr/>
        </p:nvCxnSpPr>
        <p:spPr>
          <a:xfrm>
            <a:off x="1278466" y="2354670"/>
            <a:ext cx="6606424"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29050534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356667" y="906873"/>
            <a:ext cx="1618930" cy="4968995"/>
          </a:xfrm>
        </p:spPr>
        <p:txBody>
          <a:bodyPr vert="eaVert"/>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1176867" y="906873"/>
            <a:ext cx="4915509" cy="4968993"/>
          </a:xfrm>
        </p:spPr>
        <p:txBody>
          <a:bodyPr vert="eaVert" ancho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pPr>
              <a:defRPr/>
            </a:pPr>
            <a:fld id="{8F1FAB72-156C-4156-BA10-534AF30A9463}" type="datetimeFigureOut">
              <a:rPr lang="es-MX" smtClean="0"/>
              <a:pPr>
                <a:defRPr/>
              </a:pPr>
              <a:t>22/02/2014</a:t>
            </a:fld>
            <a:endParaRPr lang="es-MX"/>
          </a:p>
        </p:txBody>
      </p:sp>
      <p:sp>
        <p:nvSpPr>
          <p:cNvPr id="5" name="Footer Placeholder 4"/>
          <p:cNvSpPr>
            <a:spLocks noGrp="1"/>
          </p:cNvSpPr>
          <p:nvPr>
            <p:ph type="ftr" sz="quarter" idx="11"/>
          </p:nvPr>
        </p:nvSpPr>
        <p:spPr/>
        <p:txBody>
          <a:bodyPr/>
          <a:lstStyle/>
          <a:p>
            <a:pPr>
              <a:defRPr/>
            </a:pPr>
            <a:endParaRPr lang="es-MX"/>
          </a:p>
        </p:txBody>
      </p:sp>
      <p:sp>
        <p:nvSpPr>
          <p:cNvPr id="6" name="Slide Number Placeholder 5"/>
          <p:cNvSpPr>
            <a:spLocks noGrp="1"/>
          </p:cNvSpPr>
          <p:nvPr>
            <p:ph type="sldNum" sz="quarter" idx="12"/>
          </p:nvPr>
        </p:nvSpPr>
        <p:spPr/>
        <p:txBody>
          <a:bodyPr/>
          <a:lstStyle/>
          <a:p>
            <a:fld id="{DDBAB610-2B90-40EA-8B45-FDA55E9ED9BD}" type="slidenum">
              <a:rPr lang="es-MX" smtClean="0"/>
              <a:pPr/>
              <a:t>‹Nº›</a:t>
            </a:fld>
            <a:endParaRPr lang="es-MX"/>
          </a:p>
        </p:txBody>
      </p:sp>
      <p:cxnSp>
        <p:nvCxnSpPr>
          <p:cNvPr id="14" name="Straight Connector 13"/>
          <p:cNvCxnSpPr/>
          <p:nvPr/>
        </p:nvCxnSpPr>
        <p:spPr>
          <a:xfrm>
            <a:off x="6245512" y="906873"/>
            <a:ext cx="0" cy="4968993"/>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9305596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cxnSp>
        <p:nvCxnSpPr>
          <p:cNvPr id="7" name="Straight Connector 6"/>
          <p:cNvCxnSpPr/>
          <p:nvPr/>
        </p:nvCxnSpPr>
        <p:spPr>
          <a:xfrm>
            <a:off x="1278465" y="2356260"/>
            <a:ext cx="6595534" cy="0"/>
          </a:xfrm>
          <a:prstGeom prst="line">
            <a:avLst/>
          </a:prstGeom>
          <a:ln w="15875"/>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pPr>
              <a:defRPr/>
            </a:pPr>
            <a:fld id="{3CD0CB5C-8778-4B09-96E9-4CDF41EA3BD6}" type="datetimeFigureOut">
              <a:rPr lang="es-MX" smtClean="0"/>
              <a:pPr>
                <a:defRPr/>
              </a:pPr>
              <a:t>22/02/2014</a:t>
            </a:fld>
            <a:endParaRPr lang="es-MX"/>
          </a:p>
        </p:txBody>
      </p:sp>
      <p:sp>
        <p:nvSpPr>
          <p:cNvPr id="5" name="Footer Placeholder 4"/>
          <p:cNvSpPr>
            <a:spLocks noGrp="1"/>
          </p:cNvSpPr>
          <p:nvPr>
            <p:ph type="ftr" sz="quarter" idx="11"/>
          </p:nvPr>
        </p:nvSpPr>
        <p:spPr/>
        <p:txBody>
          <a:bodyPr/>
          <a:lstStyle/>
          <a:p>
            <a:pPr>
              <a:defRPr/>
            </a:pPr>
            <a:endParaRPr lang="es-MX"/>
          </a:p>
        </p:txBody>
      </p:sp>
      <p:sp>
        <p:nvSpPr>
          <p:cNvPr id="6" name="Slide Number Placeholder 5"/>
          <p:cNvSpPr>
            <a:spLocks noGrp="1"/>
          </p:cNvSpPr>
          <p:nvPr>
            <p:ph type="sldNum" sz="quarter" idx="12"/>
          </p:nvPr>
        </p:nvSpPr>
        <p:spPr/>
        <p:txBody>
          <a:bodyPr/>
          <a:lstStyle/>
          <a:p>
            <a:fld id="{04979B4F-D6B0-4B43-BE86-CB32FBB953F9}" type="slidenum">
              <a:rPr lang="es-MX" smtClean="0"/>
              <a:pPr/>
              <a:t>‹Nº›</a:t>
            </a:fld>
            <a:endParaRPr lang="es-MX"/>
          </a:p>
        </p:txBody>
      </p:sp>
    </p:spTree>
    <p:extLst>
      <p:ext uri="{BB962C8B-B14F-4D97-AF65-F5344CB8AC3E}">
        <p14:creationId xmlns:p14="http://schemas.microsoft.com/office/powerpoint/2010/main" val="42506582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1278465" y="1641413"/>
            <a:ext cx="6595534" cy="1822514"/>
          </a:xfrm>
        </p:spPr>
        <p:txBody>
          <a:bodyPr anchor="b">
            <a:normAutofit/>
          </a:bodyPr>
          <a:lstStyle>
            <a:lvl1pPr algn="ctr">
              <a:defRPr sz="40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278465" y="3734859"/>
            <a:ext cx="6595534" cy="1090015"/>
          </a:xfrm>
        </p:spPr>
        <p:txBody>
          <a:bodyPr anchor="t">
            <a:normAutofit/>
          </a:bodyPr>
          <a:lstStyle>
            <a:lvl1pPr marL="0" indent="0" algn="ctr">
              <a:buNone/>
              <a:defRPr sz="24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pPr>
              <a:defRPr/>
            </a:pPr>
            <a:fld id="{320754B7-BE82-40D4-B44B-BA670EE2D385}" type="datetimeFigureOut">
              <a:rPr lang="es-MX" smtClean="0"/>
              <a:pPr>
                <a:defRPr/>
              </a:pPr>
              <a:t>22/02/2014</a:t>
            </a:fld>
            <a:endParaRPr lang="es-MX"/>
          </a:p>
        </p:txBody>
      </p:sp>
      <p:sp>
        <p:nvSpPr>
          <p:cNvPr id="5" name="Footer Placeholder 4"/>
          <p:cNvSpPr>
            <a:spLocks noGrp="1"/>
          </p:cNvSpPr>
          <p:nvPr>
            <p:ph type="ftr" sz="quarter" idx="11"/>
          </p:nvPr>
        </p:nvSpPr>
        <p:spPr/>
        <p:txBody>
          <a:bodyPr/>
          <a:lstStyle/>
          <a:p>
            <a:pPr>
              <a:defRPr/>
            </a:pPr>
            <a:endParaRPr lang="es-MX"/>
          </a:p>
        </p:txBody>
      </p:sp>
      <p:sp>
        <p:nvSpPr>
          <p:cNvPr id="6" name="Slide Number Placeholder 5"/>
          <p:cNvSpPr>
            <a:spLocks noGrp="1"/>
          </p:cNvSpPr>
          <p:nvPr>
            <p:ph type="sldNum" sz="quarter" idx="12"/>
          </p:nvPr>
        </p:nvSpPr>
        <p:spPr/>
        <p:txBody>
          <a:bodyPr/>
          <a:lstStyle/>
          <a:p>
            <a:fld id="{D3AA20E6-9C33-4473-AA19-9AE16B50F44B}" type="slidenum">
              <a:rPr lang="es-MX" smtClean="0"/>
              <a:pPr/>
              <a:t>‹Nº›</a:t>
            </a:fld>
            <a:endParaRPr lang="es-MX"/>
          </a:p>
        </p:txBody>
      </p:sp>
      <p:cxnSp>
        <p:nvCxnSpPr>
          <p:cNvPr id="31" name="Straight Connector 30"/>
          <p:cNvCxnSpPr/>
          <p:nvPr/>
        </p:nvCxnSpPr>
        <p:spPr>
          <a:xfrm>
            <a:off x="1278466" y="3599392"/>
            <a:ext cx="6595533"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1790501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cxnSp>
        <p:nvCxnSpPr>
          <p:cNvPr id="8" name="Straight Connector 7"/>
          <p:cNvCxnSpPr/>
          <p:nvPr/>
        </p:nvCxnSpPr>
        <p:spPr>
          <a:xfrm>
            <a:off x="1278465" y="2356260"/>
            <a:ext cx="6595534" cy="0"/>
          </a:xfrm>
          <a:prstGeom prst="line">
            <a:avLst/>
          </a:prstGeom>
          <a:ln w="15875"/>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1176866" y="915337"/>
            <a:ext cx="6798734" cy="1303867"/>
          </a:xfrm>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1176866" y="2487168"/>
            <a:ext cx="3337560" cy="3447288"/>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4645152" y="2487168"/>
            <a:ext cx="3337560" cy="3447288"/>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pPr>
              <a:defRPr/>
            </a:pPr>
            <a:fld id="{F305ABA2-65CC-421F-9D3B-B028C6D01954}" type="datetimeFigureOut">
              <a:rPr lang="es-MX" smtClean="0"/>
              <a:pPr>
                <a:defRPr/>
              </a:pPr>
              <a:t>22/02/2014</a:t>
            </a:fld>
            <a:endParaRPr lang="es-MX"/>
          </a:p>
        </p:txBody>
      </p:sp>
      <p:sp>
        <p:nvSpPr>
          <p:cNvPr id="6" name="Footer Placeholder 5"/>
          <p:cNvSpPr>
            <a:spLocks noGrp="1"/>
          </p:cNvSpPr>
          <p:nvPr>
            <p:ph type="ftr" sz="quarter" idx="11"/>
          </p:nvPr>
        </p:nvSpPr>
        <p:spPr/>
        <p:txBody>
          <a:bodyPr/>
          <a:lstStyle/>
          <a:p>
            <a:pPr>
              <a:defRPr/>
            </a:pPr>
            <a:endParaRPr lang="es-MX"/>
          </a:p>
        </p:txBody>
      </p:sp>
      <p:sp>
        <p:nvSpPr>
          <p:cNvPr id="7" name="Slide Number Placeholder 6"/>
          <p:cNvSpPr>
            <a:spLocks noGrp="1"/>
          </p:cNvSpPr>
          <p:nvPr>
            <p:ph type="sldNum" sz="quarter" idx="12"/>
          </p:nvPr>
        </p:nvSpPr>
        <p:spPr/>
        <p:txBody>
          <a:bodyPr/>
          <a:lstStyle/>
          <a:p>
            <a:fld id="{9C545C93-FEC1-4156-8FEC-785220D93C93}" type="slidenum">
              <a:rPr lang="es-MX" smtClean="0"/>
              <a:pPr/>
              <a:t>‹Nº›</a:t>
            </a:fld>
            <a:endParaRPr lang="es-MX"/>
          </a:p>
        </p:txBody>
      </p:sp>
    </p:spTree>
    <p:extLst>
      <p:ext uri="{BB962C8B-B14F-4D97-AF65-F5344CB8AC3E}">
        <p14:creationId xmlns:p14="http://schemas.microsoft.com/office/powerpoint/2010/main" val="32842735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176868" y="2658533"/>
            <a:ext cx="333756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1176868" y="3243263"/>
            <a:ext cx="3337560" cy="2706624"/>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4641832" y="2658533"/>
            <a:ext cx="333756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4641832" y="3243263"/>
            <a:ext cx="3337560" cy="2706624"/>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pPr>
              <a:defRPr/>
            </a:pPr>
            <a:fld id="{D73208A3-66F0-4E9E-95AF-5CBEB8E7BBB8}" type="datetimeFigureOut">
              <a:rPr lang="es-MX" smtClean="0"/>
              <a:pPr>
                <a:defRPr/>
              </a:pPr>
              <a:t>22/02/2014</a:t>
            </a:fld>
            <a:endParaRPr lang="es-MX"/>
          </a:p>
        </p:txBody>
      </p:sp>
      <p:sp>
        <p:nvSpPr>
          <p:cNvPr id="8" name="Footer Placeholder 7"/>
          <p:cNvSpPr>
            <a:spLocks noGrp="1"/>
          </p:cNvSpPr>
          <p:nvPr>
            <p:ph type="ftr" sz="quarter" idx="11"/>
          </p:nvPr>
        </p:nvSpPr>
        <p:spPr/>
        <p:txBody>
          <a:bodyPr/>
          <a:lstStyle/>
          <a:p>
            <a:pPr>
              <a:defRPr/>
            </a:pPr>
            <a:endParaRPr lang="es-MX"/>
          </a:p>
        </p:txBody>
      </p:sp>
      <p:sp>
        <p:nvSpPr>
          <p:cNvPr id="9" name="Slide Number Placeholder 8"/>
          <p:cNvSpPr>
            <a:spLocks noGrp="1"/>
          </p:cNvSpPr>
          <p:nvPr>
            <p:ph type="sldNum" sz="quarter" idx="12"/>
          </p:nvPr>
        </p:nvSpPr>
        <p:spPr/>
        <p:txBody>
          <a:bodyPr/>
          <a:lstStyle/>
          <a:p>
            <a:fld id="{673EE5F4-8E48-43AC-9A7E-65B22CAB09FA}" type="slidenum">
              <a:rPr lang="es-MX" smtClean="0"/>
              <a:pPr/>
              <a:t>‹Nº›</a:t>
            </a:fld>
            <a:endParaRPr lang="es-MX"/>
          </a:p>
        </p:txBody>
      </p:sp>
      <p:cxnSp>
        <p:nvCxnSpPr>
          <p:cNvPr id="41" name="Straight Connector 40"/>
          <p:cNvCxnSpPr/>
          <p:nvPr/>
        </p:nvCxnSpPr>
        <p:spPr>
          <a:xfrm>
            <a:off x="1278466" y="2354670"/>
            <a:ext cx="6595534"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6409327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a:xfrm>
            <a:off x="1176865" y="915337"/>
            <a:ext cx="6798735" cy="1303867"/>
          </a:xfrm>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pPr>
              <a:defRPr/>
            </a:pPr>
            <a:fld id="{3A944115-6314-48B6-8F14-A660B755050D}" type="datetimeFigureOut">
              <a:rPr lang="es-MX" smtClean="0"/>
              <a:pPr>
                <a:defRPr/>
              </a:pPr>
              <a:t>22/02/2014</a:t>
            </a:fld>
            <a:endParaRPr lang="es-MX"/>
          </a:p>
        </p:txBody>
      </p:sp>
      <p:sp>
        <p:nvSpPr>
          <p:cNvPr id="4" name="Footer Placeholder 3"/>
          <p:cNvSpPr>
            <a:spLocks noGrp="1"/>
          </p:cNvSpPr>
          <p:nvPr>
            <p:ph type="ftr" sz="quarter" idx="11"/>
          </p:nvPr>
        </p:nvSpPr>
        <p:spPr/>
        <p:txBody>
          <a:bodyPr/>
          <a:lstStyle/>
          <a:p>
            <a:pPr>
              <a:defRPr/>
            </a:pPr>
            <a:endParaRPr lang="es-MX"/>
          </a:p>
        </p:txBody>
      </p:sp>
      <p:sp>
        <p:nvSpPr>
          <p:cNvPr id="5" name="Slide Number Placeholder 4"/>
          <p:cNvSpPr>
            <a:spLocks noGrp="1"/>
          </p:cNvSpPr>
          <p:nvPr>
            <p:ph type="sldNum" sz="quarter" idx="12"/>
          </p:nvPr>
        </p:nvSpPr>
        <p:spPr/>
        <p:txBody>
          <a:bodyPr/>
          <a:lstStyle/>
          <a:p>
            <a:fld id="{13C42A26-1F09-4C16-B3A7-EE76060B7C3B}" type="slidenum">
              <a:rPr lang="es-MX" smtClean="0"/>
              <a:pPr/>
              <a:t>‹Nº›</a:t>
            </a:fld>
            <a:endParaRPr lang="es-MX"/>
          </a:p>
        </p:txBody>
      </p:sp>
      <p:cxnSp>
        <p:nvCxnSpPr>
          <p:cNvPr id="14" name="Straight Connector 13"/>
          <p:cNvCxnSpPr/>
          <p:nvPr/>
        </p:nvCxnSpPr>
        <p:spPr>
          <a:xfrm>
            <a:off x="1278466" y="2354670"/>
            <a:ext cx="6595534"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4570993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8412F5F8-D86D-4D75-BF4D-5584D125DCF7}" type="datetimeFigureOut">
              <a:rPr lang="es-MX" smtClean="0"/>
              <a:pPr>
                <a:defRPr/>
              </a:pPr>
              <a:t>22/02/2014</a:t>
            </a:fld>
            <a:endParaRPr lang="es-MX"/>
          </a:p>
        </p:txBody>
      </p:sp>
      <p:sp>
        <p:nvSpPr>
          <p:cNvPr id="3" name="Footer Placeholder 2"/>
          <p:cNvSpPr>
            <a:spLocks noGrp="1"/>
          </p:cNvSpPr>
          <p:nvPr>
            <p:ph type="ftr" sz="quarter" idx="11"/>
          </p:nvPr>
        </p:nvSpPr>
        <p:spPr/>
        <p:txBody>
          <a:bodyPr/>
          <a:lstStyle/>
          <a:p>
            <a:pPr>
              <a:defRPr/>
            </a:pPr>
            <a:endParaRPr lang="es-MX"/>
          </a:p>
        </p:txBody>
      </p:sp>
      <p:sp>
        <p:nvSpPr>
          <p:cNvPr id="4" name="Slide Number Placeholder 3"/>
          <p:cNvSpPr>
            <a:spLocks noGrp="1"/>
          </p:cNvSpPr>
          <p:nvPr>
            <p:ph type="sldNum" sz="quarter" idx="12"/>
          </p:nvPr>
        </p:nvSpPr>
        <p:spPr/>
        <p:txBody>
          <a:bodyPr/>
          <a:lstStyle/>
          <a:p>
            <a:fld id="{2EFA5FC9-14BE-4AB1-8B00-E19AF9B382D3}" type="slidenum">
              <a:rPr lang="es-MX" smtClean="0"/>
              <a:pPr/>
              <a:t>‹Nº›</a:t>
            </a:fld>
            <a:endParaRPr lang="es-MX"/>
          </a:p>
        </p:txBody>
      </p:sp>
    </p:spTree>
    <p:extLst>
      <p:ext uri="{BB962C8B-B14F-4D97-AF65-F5344CB8AC3E}">
        <p14:creationId xmlns:p14="http://schemas.microsoft.com/office/powerpoint/2010/main" val="4709856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176865" y="1388534"/>
            <a:ext cx="2536798" cy="1371600"/>
          </a:xfrm>
        </p:spPr>
        <p:txBody>
          <a:bodyPr anchor="b">
            <a:normAutofit/>
          </a:bodyPr>
          <a:lstStyle>
            <a:lvl1pPr algn="ctr">
              <a:defRPr sz="2400" b="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4120062" y="982132"/>
            <a:ext cx="3855539" cy="4893735"/>
          </a:xfrm>
        </p:spPr>
        <p:txBody>
          <a:bodyPr anchor="ct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1176865" y="3031065"/>
            <a:ext cx="2536798" cy="2438404"/>
          </a:xfrm>
        </p:spPr>
        <p:txBody>
          <a:bodyPr anchor="t">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pPr>
              <a:defRPr/>
            </a:pPr>
            <a:fld id="{8487542B-7CBE-4FAE-A856-25C10579FD98}" type="datetimeFigureOut">
              <a:rPr lang="es-MX" smtClean="0"/>
              <a:pPr>
                <a:defRPr/>
              </a:pPr>
              <a:t>22/02/2014</a:t>
            </a:fld>
            <a:endParaRPr lang="es-MX"/>
          </a:p>
        </p:txBody>
      </p:sp>
      <p:sp>
        <p:nvSpPr>
          <p:cNvPr id="6" name="Footer Placeholder 5"/>
          <p:cNvSpPr>
            <a:spLocks noGrp="1"/>
          </p:cNvSpPr>
          <p:nvPr>
            <p:ph type="ftr" sz="quarter" idx="11"/>
          </p:nvPr>
        </p:nvSpPr>
        <p:spPr/>
        <p:txBody>
          <a:bodyPr/>
          <a:lstStyle/>
          <a:p>
            <a:pPr>
              <a:defRPr/>
            </a:pPr>
            <a:endParaRPr lang="es-MX"/>
          </a:p>
        </p:txBody>
      </p:sp>
      <p:sp>
        <p:nvSpPr>
          <p:cNvPr id="7" name="Slide Number Placeholder 6"/>
          <p:cNvSpPr>
            <a:spLocks noGrp="1"/>
          </p:cNvSpPr>
          <p:nvPr>
            <p:ph type="sldNum" sz="quarter" idx="12"/>
          </p:nvPr>
        </p:nvSpPr>
        <p:spPr/>
        <p:txBody>
          <a:bodyPr/>
          <a:lstStyle/>
          <a:p>
            <a:fld id="{A0DAD017-FA29-4919-A2A1-102AB55CC08D}" type="slidenum">
              <a:rPr lang="es-MX" smtClean="0"/>
              <a:pPr/>
              <a:t>‹Nº›</a:t>
            </a:fld>
            <a:endParaRPr lang="es-MX"/>
          </a:p>
        </p:txBody>
      </p:sp>
      <p:cxnSp>
        <p:nvCxnSpPr>
          <p:cNvPr id="16" name="Straight Connector 15"/>
          <p:cNvCxnSpPr/>
          <p:nvPr/>
        </p:nvCxnSpPr>
        <p:spPr>
          <a:xfrm>
            <a:off x="1278466" y="2912533"/>
            <a:ext cx="2333594"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3034291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176865" y="1883832"/>
            <a:ext cx="3632202" cy="1371600"/>
          </a:xfrm>
        </p:spPr>
        <p:txBody>
          <a:bodyPr anchor="b">
            <a:normAutofit/>
          </a:bodyPr>
          <a:lstStyle>
            <a:lvl1pPr algn="ctr">
              <a:defRPr sz="2400" b="0"/>
            </a:lvl1pPr>
          </a:lstStyle>
          <a:p>
            <a:r>
              <a:rPr lang="es-ES" smtClean="0"/>
              <a:t>Haga clic para modificar el estilo de título del patrón</a:t>
            </a:r>
            <a:endParaRPr lang="en-US" dirty="0"/>
          </a:p>
        </p:txBody>
      </p:sp>
      <p:sp>
        <p:nvSpPr>
          <p:cNvPr id="17" name="Picture Placeholder 2"/>
          <p:cNvSpPr>
            <a:spLocks noGrp="1" noChangeAspect="1"/>
          </p:cNvSpPr>
          <p:nvPr>
            <p:ph type="pic" idx="1"/>
          </p:nvPr>
        </p:nvSpPr>
        <p:spPr>
          <a:xfrm>
            <a:off x="5183069" y="1032933"/>
            <a:ext cx="2929463" cy="4792136"/>
          </a:xfrm>
          <a:prstGeom prst="roundRect">
            <a:avLst>
              <a:gd name="adj" fmla="val 0"/>
            </a:avLst>
          </a:prstGeom>
          <a:ln w="57150" cmpd="thickThin">
            <a:solidFill>
              <a:schemeClr val="tx1">
                <a:lumMod val="50000"/>
                <a:lumOff val="5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1176865" y="3255432"/>
            <a:ext cx="3632201" cy="1828800"/>
          </a:xfrm>
        </p:spPr>
        <p:txBody>
          <a:bodyPr anchor="t">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pPr>
              <a:defRPr/>
            </a:pPr>
            <a:fld id="{5CD5C779-3A51-446F-8D25-C9742DC232C6}" type="datetimeFigureOut">
              <a:rPr lang="es-MX" smtClean="0"/>
              <a:pPr>
                <a:defRPr/>
              </a:pPr>
              <a:t>22/02/2014</a:t>
            </a:fld>
            <a:endParaRPr lang="es-MX"/>
          </a:p>
        </p:txBody>
      </p:sp>
      <p:sp>
        <p:nvSpPr>
          <p:cNvPr id="6" name="Footer Placeholder 5"/>
          <p:cNvSpPr>
            <a:spLocks noGrp="1"/>
          </p:cNvSpPr>
          <p:nvPr>
            <p:ph type="ftr" sz="quarter" idx="11"/>
          </p:nvPr>
        </p:nvSpPr>
        <p:spPr/>
        <p:txBody>
          <a:bodyPr/>
          <a:lstStyle/>
          <a:p>
            <a:pPr>
              <a:defRPr/>
            </a:pPr>
            <a:endParaRPr lang="es-MX"/>
          </a:p>
        </p:txBody>
      </p:sp>
      <p:sp>
        <p:nvSpPr>
          <p:cNvPr id="7" name="Slide Number Placeholder 6"/>
          <p:cNvSpPr>
            <a:spLocks noGrp="1"/>
          </p:cNvSpPr>
          <p:nvPr>
            <p:ph type="sldNum" sz="quarter" idx="12"/>
          </p:nvPr>
        </p:nvSpPr>
        <p:spPr/>
        <p:txBody>
          <a:bodyPr/>
          <a:lstStyle/>
          <a:p>
            <a:fld id="{2FCFB1C1-765C-429E-9DDB-9BDD6ADCC8AD}" type="slidenum">
              <a:rPr lang="es-MX" smtClean="0"/>
              <a:pPr/>
              <a:t>‹Nº›</a:t>
            </a:fld>
            <a:endParaRPr lang="es-MX"/>
          </a:p>
        </p:txBody>
      </p:sp>
    </p:spTree>
    <p:extLst>
      <p:ext uri="{BB962C8B-B14F-4D97-AF65-F5344CB8AC3E}">
        <p14:creationId xmlns:p14="http://schemas.microsoft.com/office/powerpoint/2010/main" val="26190432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3.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grpSp>
        <p:nvGrpSpPr>
          <p:cNvPr id="7" name="Group 6"/>
          <p:cNvGrpSpPr/>
          <p:nvPr/>
        </p:nvGrpSpPr>
        <p:grpSpPr>
          <a:xfrm>
            <a:off x="0" y="0"/>
            <a:ext cx="9152467" cy="6858000"/>
            <a:chOff x="0" y="0"/>
            <a:chExt cx="9152467" cy="6858000"/>
          </a:xfrm>
        </p:grpSpPr>
        <p:pic>
          <p:nvPicPr>
            <p:cNvPr id="8" name="Picture 7" descr="SD-PanelContent.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9" name="Rectangle 8"/>
            <p:cNvSpPr/>
            <p:nvPr/>
          </p:nvSpPr>
          <p:spPr>
            <a:xfrm>
              <a:off x="553888" y="542807"/>
              <a:ext cx="8039776" cy="5756392"/>
            </a:xfrm>
            <a:prstGeom prst="rect">
              <a:avLst/>
            </a:prstGeom>
            <a:noFill/>
            <a:ln w="15875" cap="flat">
              <a:miter lim="800000"/>
            </a:ln>
          </p:spPr>
          <p:style>
            <a:lnRef idx="1">
              <a:schemeClr val="accent1"/>
            </a:lnRef>
            <a:fillRef idx="3">
              <a:schemeClr val="accent1"/>
            </a:fillRef>
            <a:effectRef idx="2">
              <a:schemeClr val="accent1"/>
            </a:effectRef>
            <a:fontRef idx="minor">
              <a:schemeClr val="lt1"/>
            </a:fontRef>
          </p:style>
        </p:sp>
        <p:pic>
          <p:nvPicPr>
            <p:cNvPr id="10" name="Picture 9" descr="HDRibbonContent-UniformTrim.png"/>
            <p:cNvPicPr>
              <a:picLocks noChangeAspect="1"/>
            </p:cNvPicPr>
            <p:nvPr/>
          </p:nvPicPr>
          <p:blipFill rotWithShape="1">
            <a:blip r:embed="rId20">
              <a:extLst>
                <a:ext uri="{28A0092B-C50C-407E-A947-70E740481C1C}">
                  <a14:useLocalDpi xmlns:a14="http://schemas.microsoft.com/office/drawing/2010/main" val="0"/>
                </a:ext>
              </a:extLst>
            </a:blip>
            <a:srcRect l="1" r="14240"/>
            <a:stretch/>
          </p:blipFill>
          <p:spPr>
            <a:xfrm>
              <a:off x="0" y="3128434"/>
              <a:ext cx="685800" cy="606425"/>
            </a:xfrm>
            <a:prstGeom prst="rect">
              <a:avLst/>
            </a:prstGeom>
          </p:spPr>
        </p:pic>
        <p:pic>
          <p:nvPicPr>
            <p:cNvPr id="11" name="Picture 10" descr="HDRibbonContent-UniformTrim.png"/>
            <p:cNvPicPr>
              <a:picLocks noChangeAspect="1"/>
            </p:cNvPicPr>
            <p:nvPr/>
          </p:nvPicPr>
          <p:blipFill rotWithShape="1">
            <a:blip r:embed="rId20">
              <a:extLst>
                <a:ext uri="{28A0092B-C50C-407E-A947-70E740481C1C}">
                  <a14:useLocalDpi xmlns:a14="http://schemas.microsoft.com/office/drawing/2010/main" val="0"/>
                </a:ext>
              </a:extLst>
            </a:blip>
            <a:srcRect l="1" r="14240"/>
            <a:stretch/>
          </p:blipFill>
          <p:spPr>
            <a:xfrm>
              <a:off x="8466667" y="3128434"/>
              <a:ext cx="685800" cy="606425"/>
            </a:xfrm>
            <a:prstGeom prst="rect">
              <a:avLst/>
            </a:prstGeom>
          </p:spPr>
        </p:pic>
      </p:grpSp>
      <p:sp>
        <p:nvSpPr>
          <p:cNvPr id="2" name="Title Placeholder 1"/>
          <p:cNvSpPr>
            <a:spLocks noGrp="1"/>
          </p:cNvSpPr>
          <p:nvPr>
            <p:ph type="title"/>
          </p:nvPr>
        </p:nvSpPr>
        <p:spPr>
          <a:xfrm>
            <a:off x="1176866" y="915337"/>
            <a:ext cx="6798734" cy="1303867"/>
          </a:xfrm>
          <a:prstGeom prst="rect">
            <a:avLst/>
          </a:prstGeom>
          <a:effectLst/>
        </p:spPr>
        <p:txBody>
          <a:bodyPr vert="horz" lIns="91440" tIns="45720" rIns="91440" bIns="45720" rtlCol="0" anchor="ctr">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176865" y="2490135"/>
            <a:ext cx="6798736" cy="3444997"/>
          </a:xfrm>
          <a:prstGeom prst="rect">
            <a:avLst/>
          </a:prstGeom>
        </p:spPr>
        <p:txBody>
          <a:bodyPr vert="horz" lIns="91440" tIns="45720" rIns="91440" bIns="45720" rtlCol="0" anchor="t">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6356670" y="5960533"/>
            <a:ext cx="1148283" cy="279400"/>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pPr>
              <a:defRPr/>
            </a:pPr>
            <a:fld id="{3A944115-6314-48B6-8F14-A660B755050D}" type="datetimeFigureOut">
              <a:rPr lang="es-MX" smtClean="0"/>
              <a:pPr>
                <a:defRPr/>
              </a:pPr>
              <a:t>22/02/2014</a:t>
            </a:fld>
            <a:endParaRPr lang="es-MX"/>
          </a:p>
        </p:txBody>
      </p:sp>
      <p:sp>
        <p:nvSpPr>
          <p:cNvPr id="5" name="Footer Placeholder 4"/>
          <p:cNvSpPr>
            <a:spLocks noGrp="1"/>
          </p:cNvSpPr>
          <p:nvPr>
            <p:ph type="ftr" sz="quarter" idx="3"/>
          </p:nvPr>
        </p:nvSpPr>
        <p:spPr>
          <a:xfrm>
            <a:off x="1176865" y="5960533"/>
            <a:ext cx="5104667" cy="279400"/>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pPr>
              <a:defRPr/>
            </a:pPr>
            <a:endParaRPr lang="es-MX"/>
          </a:p>
        </p:txBody>
      </p:sp>
      <p:sp>
        <p:nvSpPr>
          <p:cNvPr id="6" name="Slide Number Placeholder 5"/>
          <p:cNvSpPr>
            <a:spLocks noGrp="1"/>
          </p:cNvSpPr>
          <p:nvPr>
            <p:ph type="sldNum" sz="quarter" idx="4"/>
          </p:nvPr>
        </p:nvSpPr>
        <p:spPr>
          <a:xfrm>
            <a:off x="7580091" y="5960533"/>
            <a:ext cx="395510" cy="279400"/>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13C42A26-1F09-4C16-B3A7-EE76060B7C3B}" type="slidenum">
              <a:rPr lang="es-MX" smtClean="0"/>
              <a:pPr/>
              <a:t>‹Nº›</a:t>
            </a:fld>
            <a:endParaRPr lang="es-MX"/>
          </a:p>
        </p:txBody>
      </p:sp>
    </p:spTree>
    <p:extLst>
      <p:ext uri="{BB962C8B-B14F-4D97-AF65-F5344CB8AC3E}">
        <p14:creationId xmlns:p14="http://schemas.microsoft.com/office/powerpoint/2010/main" val="597469239"/>
      </p:ext>
    </p:extLst>
  </p:cSld>
  <p:clrMap bg1="lt1" tx1="dk1" bg2="lt2" tx2="dk2" accent1="accent1" accent2="accent2" accent3="accent3" accent4="accent4" accent5="accent5" accent6="accent6" hlink="hlink" folHlink="folHlink"/>
  <p:sldLayoutIdLst>
    <p:sldLayoutId id="2147483801" r:id="rId1"/>
    <p:sldLayoutId id="2147483802" r:id="rId2"/>
    <p:sldLayoutId id="2147483803" r:id="rId3"/>
    <p:sldLayoutId id="2147483804" r:id="rId4"/>
    <p:sldLayoutId id="2147483805" r:id="rId5"/>
    <p:sldLayoutId id="2147483806" r:id="rId6"/>
    <p:sldLayoutId id="2147483807" r:id="rId7"/>
    <p:sldLayoutId id="2147483808" r:id="rId8"/>
    <p:sldLayoutId id="2147483809" r:id="rId9"/>
    <p:sldLayoutId id="2147483810" r:id="rId10"/>
    <p:sldLayoutId id="2147483811" r:id="rId11"/>
    <p:sldLayoutId id="2147483812" r:id="rId12"/>
    <p:sldLayoutId id="2147483813" r:id="rId13"/>
    <p:sldLayoutId id="2147483814" r:id="rId14"/>
    <p:sldLayoutId id="2147483815" r:id="rId15"/>
    <p:sldLayoutId id="2147483816" r:id="rId16"/>
    <p:sldLayoutId id="2147483817" r:id="rId17"/>
  </p:sldLayoutIdLst>
  <p:txStyles>
    <p:titleStyle>
      <a:lvl1pPr algn="ctr" defTabSz="457200" rtl="0" eaLnBrk="1" latinLnBrk="0" hangingPunct="1">
        <a:spcBef>
          <a:spcPct val="0"/>
        </a:spcBef>
        <a:buNone/>
        <a:defRPr sz="4000" kern="1200" cap="none">
          <a:ln w="3175" cmpd="sng">
            <a:noFill/>
          </a:ln>
          <a:solidFill>
            <a:schemeClr val="tx1">
              <a:lumMod val="85000"/>
              <a:lumOff val="15000"/>
            </a:schemeClr>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buClr>
        <a:buSzPct val="115000"/>
        <a:buFont typeface="Arial"/>
        <a:buChar char="•"/>
        <a:defRPr sz="2400" kern="1200" cap="none">
          <a:solidFill>
            <a:schemeClr val="tx1">
              <a:lumMod val="85000"/>
              <a:lumOff val="1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buClr>
        <a:buSzPct val="115000"/>
        <a:buFont typeface="Arial"/>
        <a:buChar char="•"/>
        <a:defRPr sz="2000" kern="1200" cap="none">
          <a:solidFill>
            <a:schemeClr val="tx1">
              <a:lumMod val="85000"/>
              <a:lumOff val="1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buClr>
        <a:buSzPct val="115000"/>
        <a:buFont typeface="Arial"/>
        <a:buChar char="•"/>
        <a:defRPr sz="1800" kern="1200" cap="none">
          <a:solidFill>
            <a:schemeClr val="tx1">
              <a:lumMod val="85000"/>
              <a:lumOff val="1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buClr>
        <a:buSzPct val="115000"/>
        <a:buFont typeface="Arial"/>
        <a:buChar char="•"/>
        <a:defRPr sz="1600" kern="1200" cap="none">
          <a:solidFill>
            <a:schemeClr val="tx1">
              <a:lumMod val="85000"/>
              <a:lumOff val="1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1475655" y="1864958"/>
            <a:ext cx="6192689" cy="3724282"/>
          </a:xfrm>
        </p:spPr>
        <p:txBody>
          <a:bodyPr>
            <a:normAutofit fontScale="90000"/>
          </a:bodyPr>
          <a:lstStyle/>
          <a:p>
            <a:pPr marL="484632" indent="0" eaLnBrk="1" fontAlgn="auto" hangingPunct="1">
              <a:spcAft>
                <a:spcPts val="0"/>
              </a:spcAft>
              <a:defRPr/>
            </a:pPr>
            <a:r>
              <a:rPr lang="es-MX" dirty="0" smtClean="0">
                <a:solidFill>
                  <a:schemeClr val="tx1"/>
                </a:solidFill>
                <a:effectLst>
                  <a:outerShdw blurRad="38100" dist="38100" dir="2700000" algn="tl">
                    <a:srgbClr val="000000">
                      <a:alpha val="43137"/>
                    </a:srgbClr>
                  </a:outerShdw>
                </a:effectLst>
              </a:rPr>
              <a:t>Estrategias de Estudio y Comunicación.</a:t>
            </a:r>
            <a:br>
              <a:rPr lang="es-MX" dirty="0" smtClean="0">
                <a:solidFill>
                  <a:schemeClr val="tx1"/>
                </a:solidFill>
                <a:effectLst>
                  <a:outerShdw blurRad="38100" dist="38100" dir="2700000" algn="tl">
                    <a:srgbClr val="000000">
                      <a:alpha val="43137"/>
                    </a:srgbClr>
                  </a:outerShdw>
                </a:effectLst>
              </a:rPr>
            </a:br>
            <a:r>
              <a:rPr lang="es-MX" dirty="0" smtClean="0">
                <a:solidFill>
                  <a:schemeClr val="tx1"/>
                </a:solidFill>
                <a:effectLst>
                  <a:outerShdw blurRad="38100" dist="38100" dir="2700000" algn="tl">
                    <a:srgbClr val="000000">
                      <a:alpha val="43137"/>
                    </a:srgbClr>
                  </a:outerShdw>
                </a:effectLst>
              </a:rPr>
              <a:t>Tema </a:t>
            </a:r>
            <a:r>
              <a:rPr lang="es-MX" dirty="0" smtClean="0">
                <a:solidFill>
                  <a:schemeClr val="tx1"/>
                </a:solidFill>
                <a:effectLst>
                  <a:outerShdw blurRad="38100" dist="38100" dir="2700000" algn="tl">
                    <a:srgbClr val="000000">
                      <a:alpha val="43137"/>
                    </a:srgbClr>
                  </a:outerShdw>
                </a:effectLst>
              </a:rPr>
              <a:t>:</a:t>
            </a:r>
            <a:r>
              <a:rPr lang="es-MX" u="sng" dirty="0" smtClean="0">
                <a:solidFill>
                  <a:schemeClr val="tx1"/>
                </a:solidFill>
                <a:effectLst>
                  <a:outerShdw blurRad="38100" dist="38100" dir="2700000" algn="tl">
                    <a:srgbClr val="000000">
                      <a:alpha val="43137"/>
                    </a:srgbClr>
                  </a:outerShdw>
                </a:effectLst>
              </a:rPr>
              <a:t>Aprendamos </a:t>
            </a:r>
            <a:r>
              <a:rPr lang="es-MX" u="sng" dirty="0" smtClean="0">
                <a:solidFill>
                  <a:schemeClr val="tx1"/>
                </a:solidFill>
                <a:effectLst>
                  <a:outerShdw blurRad="38100" dist="38100" dir="2700000" algn="tl">
                    <a:srgbClr val="000000">
                      <a:alpha val="43137"/>
                    </a:srgbClr>
                  </a:outerShdw>
                </a:effectLst>
              </a:rPr>
              <a:t>a identificar las ideas principales de un texto.</a:t>
            </a:r>
            <a:br>
              <a:rPr lang="es-MX" u="sng" dirty="0" smtClean="0">
                <a:solidFill>
                  <a:schemeClr val="tx1"/>
                </a:solidFill>
                <a:effectLst>
                  <a:outerShdw blurRad="38100" dist="38100" dir="2700000" algn="tl">
                    <a:srgbClr val="000000">
                      <a:alpha val="43137"/>
                    </a:srgbClr>
                  </a:outerShdw>
                </a:effectLst>
              </a:rPr>
            </a:br>
            <a:endParaRPr lang="es-MX" u="sng" dirty="0">
              <a:solidFill>
                <a:schemeClr val="tx1"/>
              </a:solidFill>
              <a:effectLst>
                <a:outerShdw blurRad="38100" dist="38100" dir="2700000" algn="tl">
                  <a:srgbClr val="000000">
                    <a:alpha val="43137"/>
                  </a:srgbClr>
                </a:outerShdw>
              </a:effectLst>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title"/>
          </p:nvPr>
        </p:nvSpPr>
        <p:spPr>
          <a:xfrm>
            <a:off x="683568" y="915337"/>
            <a:ext cx="7292032" cy="1303867"/>
          </a:xfrm>
        </p:spPr>
        <p:txBody>
          <a:bodyPr/>
          <a:lstStyle/>
          <a:p>
            <a:pPr marL="484632" indent="0" eaLnBrk="1" fontAlgn="auto" hangingPunct="1">
              <a:spcAft>
                <a:spcPts val="0"/>
              </a:spcAft>
              <a:defRPr/>
            </a:pPr>
            <a:r>
              <a:rPr lang="es-MX" sz="3600" dirty="0" smtClean="0">
                <a:solidFill>
                  <a:schemeClr val="accent1">
                    <a:tint val="83000"/>
                    <a:satMod val="150000"/>
                  </a:schemeClr>
                </a:solidFill>
              </a:rPr>
              <a:t>“Compatibilidad sanguínea” Texto 4</a:t>
            </a:r>
            <a:endParaRPr lang="es-MX" sz="3600" dirty="0">
              <a:solidFill>
                <a:schemeClr val="accent1">
                  <a:tint val="83000"/>
                  <a:satMod val="150000"/>
                </a:schemeClr>
              </a:solidFill>
            </a:endParaRPr>
          </a:p>
        </p:txBody>
      </p:sp>
      <p:sp>
        <p:nvSpPr>
          <p:cNvPr id="4" name="3 Marcador de contenido"/>
          <p:cNvSpPr>
            <a:spLocks noGrp="1"/>
          </p:cNvSpPr>
          <p:nvPr>
            <p:ph idx="1"/>
          </p:nvPr>
        </p:nvSpPr>
        <p:spPr/>
        <p:txBody>
          <a:bodyPr>
            <a:normAutofit lnSpcReduction="10000"/>
          </a:bodyPr>
          <a:lstStyle/>
          <a:p>
            <a:pPr marL="448056" indent="-384048" eaLnBrk="1" fontAlgn="auto" hangingPunct="1">
              <a:spcAft>
                <a:spcPts val="0"/>
              </a:spcAft>
              <a:buFont typeface="Wingdings 2"/>
              <a:buChar char=""/>
              <a:defRPr/>
            </a:pPr>
            <a:r>
              <a:rPr lang="es-MX" i="1" dirty="0" smtClean="0"/>
              <a:t>Antiguamente se realizaban algunas transfusiones de sangre sin el conocimiento exacto de los grupos sanguíneos existentes y del influjo de unos sobre los otros.</a:t>
            </a:r>
          </a:p>
          <a:p>
            <a:pPr marL="448056" indent="-384048" eaLnBrk="1" fontAlgn="auto" hangingPunct="1">
              <a:spcAft>
                <a:spcPts val="0"/>
              </a:spcAft>
              <a:buFont typeface="Wingdings 2"/>
              <a:buChar char=""/>
              <a:defRPr/>
            </a:pPr>
            <a:r>
              <a:rPr lang="es-MX" i="1" dirty="0" smtClean="0"/>
              <a:t>En el S. XX se descubrió que existen hasta cuatro grupos: A, B, AB y O. </a:t>
            </a:r>
          </a:p>
          <a:p>
            <a:pPr marL="448056" indent="-384048" eaLnBrk="1" fontAlgn="auto" hangingPunct="1">
              <a:spcAft>
                <a:spcPts val="0"/>
              </a:spcAft>
              <a:buFont typeface="Wingdings 2"/>
              <a:buChar char=""/>
              <a:defRPr/>
            </a:pPr>
            <a:r>
              <a:rPr lang="es-MX" i="1" dirty="0" smtClean="0"/>
              <a:t>Cada uno produce antígenos determinados que, de no tenerse en cuenta no producirían la muerte del donante, sino la del receptor. Este es un asunto de compatibilidad sanguínea entre el donante y el receptor.</a:t>
            </a:r>
            <a:endParaRPr lang="es-MX"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a:xfrm>
            <a:off x="457200" y="267494"/>
            <a:ext cx="8229600" cy="6161902"/>
          </a:xfrm>
        </p:spPr>
        <p:txBody>
          <a:bodyPr>
            <a:normAutofit/>
          </a:bodyPr>
          <a:lstStyle/>
          <a:p>
            <a:pPr marL="484632" indent="0" eaLnBrk="1" fontAlgn="auto" hangingPunct="1">
              <a:spcAft>
                <a:spcPts val="0"/>
              </a:spcAft>
              <a:defRPr/>
            </a:pPr>
            <a:r>
              <a:rPr lang="es-MX" sz="3600" b="1" dirty="0" smtClean="0">
                <a:solidFill>
                  <a:schemeClr val="tx1"/>
                </a:solidFill>
                <a:effectLst>
                  <a:outerShdw blurRad="38100" dist="38100" dir="2700000" algn="tl">
                    <a:srgbClr val="000000">
                      <a:alpha val="43137"/>
                    </a:srgbClr>
                  </a:outerShdw>
                </a:effectLst>
                <a:latin typeface="ArialMT"/>
              </a:rPr>
              <a:t>El tema del texto trata sobre:</a:t>
            </a:r>
            <a:br>
              <a:rPr lang="es-MX" sz="3600" b="1" dirty="0" smtClean="0">
                <a:solidFill>
                  <a:schemeClr val="tx1"/>
                </a:solidFill>
                <a:effectLst>
                  <a:outerShdw blurRad="38100" dist="38100" dir="2700000" algn="tl">
                    <a:srgbClr val="000000">
                      <a:alpha val="43137"/>
                    </a:srgbClr>
                  </a:outerShdw>
                </a:effectLst>
                <a:latin typeface="ArialMT"/>
              </a:rPr>
            </a:br>
            <a:r>
              <a:rPr lang="es-MX" sz="3600" b="1" dirty="0" smtClean="0">
                <a:solidFill>
                  <a:schemeClr val="tx1"/>
                </a:solidFill>
                <a:effectLst>
                  <a:outerShdw blurRad="38100" dist="38100" dir="2700000" algn="tl">
                    <a:srgbClr val="000000">
                      <a:alpha val="43137"/>
                    </a:srgbClr>
                  </a:outerShdw>
                </a:effectLst>
                <a:latin typeface="ArialMT"/>
              </a:rPr>
              <a:t/>
            </a:r>
            <a:br>
              <a:rPr lang="es-MX" sz="3600" b="1" dirty="0" smtClean="0">
                <a:solidFill>
                  <a:schemeClr val="tx1"/>
                </a:solidFill>
                <a:effectLst>
                  <a:outerShdw blurRad="38100" dist="38100" dir="2700000" algn="tl">
                    <a:srgbClr val="000000">
                      <a:alpha val="43137"/>
                    </a:srgbClr>
                  </a:outerShdw>
                </a:effectLst>
                <a:latin typeface="ArialMT"/>
              </a:rPr>
            </a:br>
            <a:r>
              <a:rPr lang="es-MX" sz="3600" b="1" dirty="0" smtClean="0">
                <a:solidFill>
                  <a:schemeClr val="tx1"/>
                </a:solidFill>
                <a:effectLst>
                  <a:outerShdw blurRad="38100" dist="38100" dir="2700000" algn="tl">
                    <a:srgbClr val="000000">
                      <a:alpha val="43137"/>
                    </a:srgbClr>
                  </a:outerShdw>
                </a:effectLst>
                <a:latin typeface="ArialMT"/>
              </a:rPr>
              <a:t>La compatibilidad sanguínea en las </a:t>
            </a:r>
            <a:r>
              <a:rPr lang="es-MX" sz="3600" b="1" dirty="0" smtClean="0">
                <a:solidFill>
                  <a:schemeClr val="tx1"/>
                </a:solidFill>
                <a:effectLst>
                  <a:outerShdw blurRad="38100" dist="38100" dir="2700000" algn="tl">
                    <a:srgbClr val="000000">
                      <a:alpha val="43137"/>
                    </a:srgbClr>
                  </a:outerShdw>
                </a:effectLst>
                <a:latin typeface="ArialMT"/>
              </a:rPr>
              <a:t>transfusiones</a:t>
            </a:r>
            <a:r>
              <a:rPr lang="pt-BR" sz="3600" b="1" dirty="0" smtClean="0">
                <a:solidFill>
                  <a:schemeClr val="tx1"/>
                </a:solidFill>
                <a:effectLst>
                  <a:outerShdw blurRad="38100" dist="38100" dir="2700000" algn="tl">
                    <a:srgbClr val="000000">
                      <a:alpha val="43137"/>
                    </a:srgbClr>
                  </a:outerShdw>
                </a:effectLst>
                <a:latin typeface="ArialMT"/>
              </a:rPr>
              <a:t>.</a:t>
            </a:r>
            <a:r>
              <a:rPr lang="pt-BR" sz="3600" b="1" dirty="0" smtClean="0">
                <a:solidFill>
                  <a:schemeClr val="tx1"/>
                </a:solidFill>
                <a:effectLst>
                  <a:outerShdw blurRad="38100" dist="38100" dir="2700000" algn="tl">
                    <a:srgbClr val="000000">
                      <a:alpha val="43137"/>
                    </a:srgbClr>
                  </a:outerShdw>
                </a:effectLst>
                <a:latin typeface="ArialMT"/>
              </a:rPr>
              <a:t/>
            </a:r>
            <a:br>
              <a:rPr lang="pt-BR" sz="3600" b="1" dirty="0" smtClean="0">
                <a:solidFill>
                  <a:schemeClr val="tx1"/>
                </a:solidFill>
                <a:effectLst>
                  <a:outerShdw blurRad="38100" dist="38100" dir="2700000" algn="tl">
                    <a:srgbClr val="000000">
                      <a:alpha val="43137"/>
                    </a:srgbClr>
                  </a:outerShdw>
                </a:effectLst>
                <a:latin typeface="ArialMT"/>
              </a:rPr>
            </a:br>
            <a:r>
              <a:rPr lang="pt-BR" sz="3600" b="1" dirty="0" smtClean="0">
                <a:solidFill>
                  <a:schemeClr val="tx1"/>
                </a:solidFill>
                <a:effectLst>
                  <a:outerShdw blurRad="38100" dist="38100" dir="2700000" algn="tl">
                    <a:srgbClr val="000000">
                      <a:alpha val="43137"/>
                    </a:srgbClr>
                  </a:outerShdw>
                </a:effectLst>
                <a:latin typeface="ArialMT"/>
              </a:rPr>
              <a:t/>
            </a:r>
            <a:br>
              <a:rPr lang="pt-BR" sz="3600" b="1" dirty="0" smtClean="0">
                <a:solidFill>
                  <a:schemeClr val="tx1"/>
                </a:solidFill>
                <a:effectLst>
                  <a:outerShdw blurRad="38100" dist="38100" dir="2700000" algn="tl">
                    <a:srgbClr val="000000">
                      <a:alpha val="43137"/>
                    </a:srgbClr>
                  </a:outerShdw>
                </a:effectLst>
                <a:latin typeface="ArialMT"/>
              </a:rPr>
            </a:br>
            <a:r>
              <a:rPr lang="es-MX" sz="3600" b="1" dirty="0" smtClean="0">
                <a:solidFill>
                  <a:schemeClr val="tx1"/>
                </a:solidFill>
                <a:effectLst>
                  <a:outerShdw blurRad="38100" dist="38100" dir="2700000" algn="tl">
                    <a:srgbClr val="000000">
                      <a:alpha val="43137"/>
                    </a:srgbClr>
                  </a:outerShdw>
                </a:effectLst>
                <a:latin typeface="ArialMT"/>
              </a:rPr>
              <a:t>La idea principal </a:t>
            </a:r>
            <a:r>
              <a:rPr lang="es-MX" sz="3600" b="1" dirty="0" smtClean="0">
                <a:solidFill>
                  <a:schemeClr val="tx1"/>
                </a:solidFill>
                <a:effectLst>
                  <a:outerShdw blurRad="38100" dist="38100" dir="2700000" algn="tl">
                    <a:srgbClr val="000000">
                      <a:alpha val="43137"/>
                    </a:srgbClr>
                  </a:outerShdw>
                </a:effectLst>
                <a:latin typeface="ArialMT"/>
              </a:rPr>
              <a:t>es ?</a:t>
            </a:r>
            <a:endParaRPr lang="es-MX" sz="3600" b="1" dirty="0">
              <a:solidFill>
                <a:schemeClr val="tx1"/>
              </a:solidFill>
              <a:effectLst>
                <a:outerShdw blurRad="38100" dist="38100" dir="2700000" algn="tl">
                  <a:srgbClr val="000000">
                    <a:alpha val="43137"/>
                  </a:srgbClr>
                </a:outerShdw>
              </a:effectLst>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90872" y="548680"/>
            <a:ext cx="7725544" cy="1800200"/>
          </a:xfrm>
        </p:spPr>
        <p:txBody>
          <a:bodyPr/>
          <a:lstStyle/>
          <a:p>
            <a:pPr marL="484632" indent="0" eaLnBrk="1" fontAlgn="auto" hangingPunct="1">
              <a:spcAft>
                <a:spcPts val="0"/>
              </a:spcAft>
              <a:defRPr/>
            </a:pPr>
            <a:r>
              <a:rPr lang="es-MX" i="1" dirty="0" smtClean="0">
                <a:solidFill>
                  <a:schemeClr val="accent1">
                    <a:tint val="83000"/>
                    <a:satMod val="150000"/>
                  </a:schemeClr>
                </a:solidFill>
              </a:rPr>
              <a:t>¿Qué pasos debemos seguir para reconocer la idea principal de un texto?</a:t>
            </a:r>
            <a:endParaRPr lang="es-MX" dirty="0">
              <a:solidFill>
                <a:schemeClr val="accent1">
                  <a:tint val="83000"/>
                  <a:satMod val="150000"/>
                </a:schemeClr>
              </a:solidFill>
            </a:endParaRPr>
          </a:p>
        </p:txBody>
      </p:sp>
      <p:sp>
        <p:nvSpPr>
          <p:cNvPr id="4" name="2 Marcador de contenido"/>
          <p:cNvSpPr txBox="1">
            <a:spLocks/>
          </p:cNvSpPr>
          <p:nvPr/>
        </p:nvSpPr>
        <p:spPr>
          <a:xfrm>
            <a:off x="899592" y="2348880"/>
            <a:ext cx="7272808" cy="4105895"/>
          </a:xfrm>
          <a:prstGeom prst="rect">
            <a:avLst/>
          </a:prstGeom>
        </p:spPr>
        <p:txBody>
          <a:bodyPr>
            <a:normAutofit/>
          </a:bodyPr>
          <a:lstStyle>
            <a:lvl1pPr marL="285750" indent="-285750" algn="l" defTabSz="457200" rtl="0" eaLnBrk="1" latinLnBrk="0" hangingPunct="1">
              <a:spcBef>
                <a:spcPct val="20000"/>
              </a:spcBef>
              <a:spcAft>
                <a:spcPts val="600"/>
              </a:spcAft>
              <a:buClr>
                <a:schemeClr val="accent1"/>
              </a:buClr>
              <a:buSzPct val="115000"/>
              <a:buFont typeface="Arial"/>
              <a:buChar char="•"/>
              <a:defRPr sz="2400" kern="1200" cap="none">
                <a:solidFill>
                  <a:schemeClr val="tx1">
                    <a:lumMod val="85000"/>
                    <a:lumOff val="1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buClr>
              <a:buSzPct val="115000"/>
              <a:buFont typeface="Arial"/>
              <a:buChar char="•"/>
              <a:defRPr sz="2000" kern="1200" cap="none">
                <a:solidFill>
                  <a:schemeClr val="tx1">
                    <a:lumMod val="85000"/>
                    <a:lumOff val="1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buClr>
              <a:buSzPct val="115000"/>
              <a:buFont typeface="Arial"/>
              <a:buChar char="•"/>
              <a:defRPr sz="1800" kern="1200" cap="none">
                <a:solidFill>
                  <a:schemeClr val="tx1">
                    <a:lumMod val="85000"/>
                    <a:lumOff val="1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buClr>
              <a:buSzPct val="115000"/>
              <a:buFont typeface="Arial"/>
              <a:buChar char="•"/>
              <a:defRPr sz="1600" kern="1200" cap="none">
                <a:solidFill>
                  <a:schemeClr val="tx1">
                    <a:lumMod val="85000"/>
                    <a:lumOff val="1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9pPr>
          </a:lstStyle>
          <a:p>
            <a:pPr marL="448056" indent="-384048" fontAlgn="auto">
              <a:spcAft>
                <a:spcPts val="0"/>
              </a:spcAft>
              <a:buFont typeface="Wingdings 2"/>
              <a:buChar char=""/>
              <a:defRPr/>
            </a:pPr>
            <a:r>
              <a:rPr lang="es-CO" dirty="0"/>
              <a:t>Identificar los detalles más relevantes o importantes en cada uno de los párrafos del texto que contribuyan con el tema (subrayarlos o resaltarlos)</a:t>
            </a:r>
          </a:p>
          <a:p>
            <a:pPr marL="448056" indent="-384048" fontAlgn="auto">
              <a:spcAft>
                <a:spcPts val="0"/>
              </a:spcAft>
              <a:buFont typeface="Wingdings 2"/>
              <a:buChar char=""/>
              <a:defRPr/>
            </a:pPr>
            <a:r>
              <a:rPr lang="es-CO" dirty="0"/>
              <a:t>Luego identificar las ideas más importantes en cada uno de los párrafos basándose en los detalles que anteriormente hemos señalado.</a:t>
            </a:r>
          </a:p>
          <a:p>
            <a:pPr marL="448056" indent="-384048" fontAlgn="auto">
              <a:spcAft>
                <a:spcPts val="0"/>
              </a:spcAft>
              <a:buFont typeface="Wingdings 2"/>
              <a:buChar char=""/>
              <a:defRPr/>
            </a:pPr>
            <a:r>
              <a:rPr lang="es-CO" dirty="0"/>
              <a:t>Lee (si es posible escribe) las ideas más importantes resaltadas y luego determina cual es la idea principal del </a:t>
            </a:r>
            <a:r>
              <a:rPr lang="es-CO" dirty="0" smtClean="0"/>
              <a:t>texto</a:t>
            </a:r>
            <a:endParaRPr lang="es-CO"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marL="484632" indent="0" eaLnBrk="1" fontAlgn="auto" hangingPunct="1">
              <a:spcAft>
                <a:spcPts val="0"/>
              </a:spcAft>
              <a:defRPr/>
            </a:pPr>
            <a:r>
              <a:rPr lang="es-MX" dirty="0" smtClean="0">
                <a:solidFill>
                  <a:schemeClr val="accent1">
                    <a:tint val="83000"/>
                    <a:satMod val="150000"/>
                  </a:schemeClr>
                </a:solidFill>
              </a:rPr>
              <a:t>¿Qué debemos saber?</a:t>
            </a:r>
            <a:endParaRPr lang="es-MX" dirty="0">
              <a:solidFill>
                <a:schemeClr val="accent1">
                  <a:tint val="83000"/>
                  <a:satMod val="150000"/>
                </a:schemeClr>
              </a:solidFill>
            </a:endParaRPr>
          </a:p>
        </p:txBody>
      </p:sp>
      <p:sp>
        <p:nvSpPr>
          <p:cNvPr id="3" name="2 Marcador de contenido"/>
          <p:cNvSpPr>
            <a:spLocks noGrp="1"/>
          </p:cNvSpPr>
          <p:nvPr>
            <p:ph idx="1"/>
          </p:nvPr>
        </p:nvSpPr>
        <p:spPr>
          <a:xfrm>
            <a:off x="827584" y="2348880"/>
            <a:ext cx="7632848" cy="4105895"/>
          </a:xfrm>
        </p:spPr>
        <p:txBody>
          <a:bodyPr>
            <a:normAutofit/>
          </a:bodyPr>
          <a:lstStyle/>
          <a:p>
            <a:pPr marL="448056" indent="-384048" eaLnBrk="1" fontAlgn="auto" hangingPunct="1">
              <a:spcAft>
                <a:spcPts val="0"/>
              </a:spcAft>
              <a:buFont typeface="Wingdings 2"/>
              <a:buChar char=""/>
              <a:defRPr/>
            </a:pPr>
            <a:r>
              <a:rPr lang="es-CL" dirty="0" smtClean="0"/>
              <a:t>Debemos tener claro los siguientes conceptos:  texto, párrafo, tema del texto e idea principal. </a:t>
            </a:r>
          </a:p>
          <a:p>
            <a:pPr marL="448056" indent="-384048" eaLnBrk="1" fontAlgn="auto" hangingPunct="1">
              <a:spcAft>
                <a:spcPts val="0"/>
              </a:spcAft>
              <a:buFont typeface="Wingdings 2"/>
              <a:buChar char=""/>
              <a:defRPr/>
            </a:pPr>
            <a:r>
              <a:rPr lang="es-CL" dirty="0" smtClean="0"/>
              <a:t>Un texto es un escrito con sentido completo. Muchos textos están compuestos de párrafos. Los autores usan párrafos para dividir su texto en unidades de ideas con significado completo. </a:t>
            </a:r>
          </a:p>
          <a:p>
            <a:pPr marL="448056" indent="-384048" eaLnBrk="1" fontAlgn="auto" hangingPunct="1">
              <a:spcAft>
                <a:spcPts val="0"/>
              </a:spcAft>
              <a:buFont typeface="Wingdings 2"/>
              <a:buChar char=""/>
              <a:defRPr/>
            </a:pPr>
            <a:r>
              <a:rPr lang="es-MX" dirty="0" smtClean="0"/>
              <a:t>Un párrafo consiste en un grupo de oraciones que se relacionan con una idea central. </a:t>
            </a:r>
          </a:p>
          <a:p>
            <a:pPr marL="448056" indent="-384048" eaLnBrk="1" fontAlgn="auto" hangingPunct="1">
              <a:spcAft>
                <a:spcPts val="0"/>
              </a:spcAft>
              <a:buFont typeface="Wingdings 2"/>
              <a:buChar char=""/>
              <a:defRPr/>
            </a:pPr>
            <a:r>
              <a:rPr lang="es-CL" dirty="0" smtClean="0"/>
              <a:t>El tema del texto es de lo que se trata todo el texto.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txBox="1">
            <a:spLocks/>
          </p:cNvSpPr>
          <p:nvPr/>
        </p:nvSpPr>
        <p:spPr>
          <a:xfrm>
            <a:off x="899592" y="1340768"/>
            <a:ext cx="7344816" cy="3888431"/>
          </a:xfrm>
          <a:prstGeom prst="rect">
            <a:avLst/>
          </a:prstGeom>
        </p:spPr>
        <p:txBody>
          <a:bodyPr vert="horz" lIns="91440" tIns="45720" rIns="91440" bIns="45720" rtlCol="0" anchor="t">
            <a:normAutofit/>
          </a:bodyPr>
          <a:lstStyle>
            <a:lvl1pPr marL="285750" indent="-285750" algn="l" defTabSz="457200" rtl="0" eaLnBrk="1" latinLnBrk="0" hangingPunct="1">
              <a:spcBef>
                <a:spcPct val="20000"/>
              </a:spcBef>
              <a:spcAft>
                <a:spcPts val="600"/>
              </a:spcAft>
              <a:buClr>
                <a:schemeClr val="accent1"/>
              </a:buClr>
              <a:buSzPct val="115000"/>
              <a:buFont typeface="Arial"/>
              <a:buChar char="•"/>
              <a:defRPr sz="2400" kern="1200" cap="none">
                <a:solidFill>
                  <a:schemeClr val="tx1">
                    <a:lumMod val="85000"/>
                    <a:lumOff val="1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buClr>
              <a:buSzPct val="115000"/>
              <a:buFont typeface="Arial"/>
              <a:buChar char="•"/>
              <a:defRPr sz="2000" kern="1200" cap="none">
                <a:solidFill>
                  <a:schemeClr val="tx1">
                    <a:lumMod val="85000"/>
                    <a:lumOff val="1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buClr>
              <a:buSzPct val="115000"/>
              <a:buFont typeface="Arial"/>
              <a:buChar char="•"/>
              <a:defRPr sz="1800" kern="1200" cap="none">
                <a:solidFill>
                  <a:schemeClr val="tx1">
                    <a:lumMod val="85000"/>
                    <a:lumOff val="1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buClr>
              <a:buSzPct val="115000"/>
              <a:buFont typeface="Arial"/>
              <a:buChar char="•"/>
              <a:defRPr sz="1600" kern="1200" cap="none">
                <a:solidFill>
                  <a:schemeClr val="tx1">
                    <a:lumMod val="85000"/>
                    <a:lumOff val="1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9pPr>
          </a:lstStyle>
          <a:p>
            <a:pPr marL="448056" indent="-384048" fontAlgn="auto">
              <a:spcAft>
                <a:spcPts val="0"/>
              </a:spcAft>
              <a:buFont typeface="Wingdings 2"/>
              <a:buChar char=""/>
              <a:defRPr/>
            </a:pPr>
            <a:r>
              <a:rPr lang="es-CL" dirty="0" smtClean="0"/>
              <a:t>La idea principal es la información más importante que se dice acerca del tema.</a:t>
            </a:r>
          </a:p>
          <a:p>
            <a:pPr marL="64008" indent="0" fontAlgn="auto">
              <a:spcAft>
                <a:spcPts val="0"/>
              </a:spcAft>
              <a:buNone/>
              <a:defRPr/>
            </a:pPr>
            <a:endParaRPr lang="es-CL" dirty="0" smtClean="0"/>
          </a:p>
          <a:p>
            <a:pPr marL="448056" indent="-384048" fontAlgn="auto">
              <a:spcAft>
                <a:spcPts val="0"/>
              </a:spcAft>
              <a:buFont typeface="Wingdings 2"/>
              <a:buChar char=""/>
              <a:defRPr/>
            </a:pPr>
            <a:r>
              <a:rPr lang="es-CL" dirty="0"/>
              <a:t>La identificación de las ideas principales en los textos informativos presenta dos dificultades importantes: </a:t>
            </a:r>
            <a:r>
              <a:rPr lang="es-CL" b="1" u="sng" dirty="0"/>
              <a:t>una es su ubicación dentro de cada párrafo</a:t>
            </a:r>
            <a:r>
              <a:rPr lang="es-CL" dirty="0"/>
              <a:t>, ya sea al inicio, al final o en su interior; </a:t>
            </a:r>
            <a:r>
              <a:rPr lang="es-CL" b="1" u="sng" dirty="0"/>
              <a:t>la otra es si se encuentra expresada de manera directa o indirecta</a:t>
            </a:r>
            <a:r>
              <a:rPr lang="es-CL" dirty="0"/>
              <a:t>, es decir, de manera explícita o implícita.</a:t>
            </a:r>
            <a:endParaRPr lang="es-MX" dirty="0"/>
          </a:p>
          <a:p>
            <a:pPr marL="448056" indent="-384048" fontAlgn="auto">
              <a:spcAft>
                <a:spcPts val="0"/>
              </a:spcAft>
              <a:buFont typeface="Wingdings 2"/>
              <a:buChar char=""/>
              <a:defRPr/>
            </a:pPr>
            <a:endParaRPr lang="es-MX" dirty="0" smtClean="0"/>
          </a:p>
          <a:p>
            <a:pPr marL="448056" indent="-384048" fontAlgn="auto">
              <a:spcAft>
                <a:spcPts val="0"/>
              </a:spcAft>
              <a:buFont typeface="Wingdings 2"/>
              <a:buChar char=""/>
              <a:defRPr/>
            </a:pPr>
            <a:endParaRPr lang="es-MX"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marL="484632" indent="0" eaLnBrk="1" fontAlgn="auto" hangingPunct="1">
              <a:spcAft>
                <a:spcPts val="0"/>
              </a:spcAft>
              <a:defRPr/>
            </a:pPr>
            <a:r>
              <a:rPr lang="es-MX" dirty="0" smtClean="0">
                <a:solidFill>
                  <a:schemeClr val="accent1">
                    <a:tint val="83000"/>
                    <a:satMod val="150000"/>
                  </a:schemeClr>
                </a:solidFill>
              </a:rPr>
              <a:t>¿Explícita o implícita?</a:t>
            </a:r>
            <a:endParaRPr lang="es-MX" dirty="0">
              <a:solidFill>
                <a:schemeClr val="accent1">
                  <a:tint val="83000"/>
                  <a:satMod val="150000"/>
                </a:schemeClr>
              </a:solidFill>
            </a:endParaRPr>
          </a:p>
        </p:txBody>
      </p:sp>
      <p:sp>
        <p:nvSpPr>
          <p:cNvPr id="5" name="2 Marcador de contenido"/>
          <p:cNvSpPr txBox="1">
            <a:spLocks/>
          </p:cNvSpPr>
          <p:nvPr/>
        </p:nvSpPr>
        <p:spPr>
          <a:xfrm>
            <a:off x="903825" y="2852937"/>
            <a:ext cx="7344816" cy="2952328"/>
          </a:xfrm>
          <a:prstGeom prst="rect">
            <a:avLst/>
          </a:prstGeom>
        </p:spPr>
        <p:txBody>
          <a:bodyPr vert="horz" lIns="91440" tIns="45720" rIns="91440" bIns="45720" rtlCol="0" anchor="t">
            <a:normAutofit/>
          </a:bodyPr>
          <a:lstStyle>
            <a:lvl1pPr marL="285750" indent="-285750" algn="l" defTabSz="457200" rtl="0" eaLnBrk="1" latinLnBrk="0" hangingPunct="1">
              <a:spcBef>
                <a:spcPct val="20000"/>
              </a:spcBef>
              <a:spcAft>
                <a:spcPts val="600"/>
              </a:spcAft>
              <a:buClr>
                <a:schemeClr val="accent1"/>
              </a:buClr>
              <a:buSzPct val="115000"/>
              <a:buFont typeface="Arial"/>
              <a:buChar char="•"/>
              <a:defRPr sz="2400" kern="1200" cap="none">
                <a:solidFill>
                  <a:schemeClr val="tx1">
                    <a:lumMod val="85000"/>
                    <a:lumOff val="1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buClr>
              <a:buSzPct val="115000"/>
              <a:buFont typeface="Arial"/>
              <a:buChar char="•"/>
              <a:defRPr sz="2000" kern="1200" cap="none">
                <a:solidFill>
                  <a:schemeClr val="tx1">
                    <a:lumMod val="85000"/>
                    <a:lumOff val="1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buClr>
              <a:buSzPct val="115000"/>
              <a:buFont typeface="Arial"/>
              <a:buChar char="•"/>
              <a:defRPr sz="1800" kern="1200" cap="none">
                <a:solidFill>
                  <a:schemeClr val="tx1">
                    <a:lumMod val="85000"/>
                    <a:lumOff val="1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buClr>
              <a:buSzPct val="115000"/>
              <a:buFont typeface="Arial"/>
              <a:buChar char="•"/>
              <a:defRPr sz="1600" kern="1200" cap="none">
                <a:solidFill>
                  <a:schemeClr val="tx1">
                    <a:lumMod val="85000"/>
                    <a:lumOff val="1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9pPr>
          </a:lstStyle>
          <a:p>
            <a:pPr marL="448056" indent="-384048" fontAlgn="auto">
              <a:spcAft>
                <a:spcPts val="0"/>
              </a:spcAft>
              <a:buFont typeface="Wingdings 2"/>
              <a:buChar char=""/>
              <a:defRPr/>
            </a:pPr>
            <a:r>
              <a:rPr lang="es-MX" dirty="0" smtClean="0"/>
              <a:t>Una </a:t>
            </a:r>
            <a:r>
              <a:rPr lang="es-MX" u="sng" dirty="0"/>
              <a:t>idea principal explícita</a:t>
            </a:r>
            <a:r>
              <a:rPr lang="es-MX" dirty="0"/>
              <a:t> es aquélla que está expresada de manera directa en el párrafo. La </a:t>
            </a:r>
            <a:r>
              <a:rPr lang="es-MX" u="sng" dirty="0"/>
              <a:t>idea principal implícita</a:t>
            </a:r>
            <a:r>
              <a:rPr lang="es-MX" dirty="0"/>
              <a:t> es necesario deducirla entre líneas, es decir, se hace necesario interpretarla. </a:t>
            </a:r>
            <a:r>
              <a:rPr lang="es-ES_tradnl" dirty="0"/>
              <a:t>Por esta razón, diversos educadores han desarrollado estrategias que permiten desarrollar esta habilidad.</a:t>
            </a:r>
            <a:endParaRPr lang="es-MX" dirty="0"/>
          </a:p>
          <a:p>
            <a:pPr marL="448056" indent="-384048" fontAlgn="auto">
              <a:spcAft>
                <a:spcPts val="0"/>
              </a:spcAft>
              <a:buFont typeface="Wingdings 2"/>
              <a:buChar char=""/>
              <a:defRPr/>
            </a:pPr>
            <a:endParaRPr lang="es-CL" dirty="0" smtClean="0"/>
          </a:p>
          <a:p>
            <a:pPr marL="64008" indent="0" fontAlgn="auto">
              <a:spcAft>
                <a:spcPts val="0"/>
              </a:spcAft>
              <a:buNone/>
              <a:defRPr/>
            </a:pPr>
            <a:endParaRPr lang="es-CL" dirty="0" smtClean="0"/>
          </a:p>
          <a:p>
            <a:pPr marL="448056" indent="-384048" fontAlgn="auto">
              <a:spcAft>
                <a:spcPts val="0"/>
              </a:spcAft>
              <a:buFont typeface="Wingdings 2"/>
              <a:buChar char=""/>
              <a:defRPr/>
            </a:pPr>
            <a:endParaRPr lang="es-MX" dirty="0" smtClean="0"/>
          </a:p>
          <a:p>
            <a:pPr marL="448056" indent="-384048" fontAlgn="auto">
              <a:spcAft>
                <a:spcPts val="0"/>
              </a:spcAft>
              <a:buFont typeface="Wingdings 2"/>
              <a:buChar char=""/>
              <a:defRPr/>
            </a:pPr>
            <a:endParaRPr lang="es-MX"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marL="484632" indent="0" eaLnBrk="1" fontAlgn="auto" hangingPunct="1">
              <a:spcAft>
                <a:spcPts val="0"/>
              </a:spcAft>
              <a:defRPr/>
            </a:pPr>
            <a:r>
              <a:rPr lang="es-MX" dirty="0" smtClean="0">
                <a:solidFill>
                  <a:schemeClr val="accent1">
                    <a:tint val="83000"/>
                    <a:satMod val="150000"/>
                  </a:schemeClr>
                </a:solidFill>
              </a:rPr>
              <a:t>Infiero… deduzco.</a:t>
            </a:r>
            <a:endParaRPr lang="es-MX" dirty="0">
              <a:solidFill>
                <a:schemeClr val="accent1">
                  <a:tint val="83000"/>
                  <a:satMod val="150000"/>
                </a:schemeClr>
              </a:solidFill>
            </a:endParaRPr>
          </a:p>
        </p:txBody>
      </p:sp>
      <p:sp>
        <p:nvSpPr>
          <p:cNvPr id="24579" name="2 Marcador de contenido"/>
          <p:cNvSpPr>
            <a:spLocks noGrp="1"/>
          </p:cNvSpPr>
          <p:nvPr>
            <p:ph idx="1"/>
          </p:nvPr>
        </p:nvSpPr>
        <p:spPr>
          <a:xfrm>
            <a:off x="899592" y="2490135"/>
            <a:ext cx="7076009" cy="3444997"/>
          </a:xfrm>
        </p:spPr>
        <p:txBody>
          <a:bodyPr>
            <a:normAutofit lnSpcReduction="10000"/>
          </a:bodyPr>
          <a:lstStyle/>
          <a:p>
            <a:pPr marL="542925" indent="-542925">
              <a:buFont typeface="Wingdings 2" panose="05020102010507070707" pitchFamily="18" charset="2"/>
              <a:buChar char=""/>
            </a:pPr>
            <a:r>
              <a:rPr lang="es-CL" sz="3200" dirty="0"/>
              <a:t>Las ideas principales implícitas dentro de la lectura están íntimamente relacionadas con la capacidad de realizar inferencias. Una </a:t>
            </a:r>
            <a:r>
              <a:rPr lang="es-CL" sz="3200" u="sng" dirty="0"/>
              <a:t>inferencia</a:t>
            </a:r>
            <a:r>
              <a:rPr lang="es-CL" sz="3200" dirty="0"/>
              <a:t> es la operación intelectual por medio de la cual se llega a una conclusión a partir de una verdad ya conocida. </a:t>
            </a:r>
            <a:endParaRPr lang="es-MX" sz="3200" dirty="0"/>
          </a:p>
          <a:p>
            <a:pPr eaLnBrk="1" hangingPunct="1">
              <a:buFont typeface="Wingdings 2" panose="05020102010507070707" pitchFamily="18" charset="2"/>
              <a:buChar char=""/>
            </a:pPr>
            <a:endParaRPr lang="es-MX" sz="3200" dirty="0" smtClean="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971600" y="692697"/>
            <a:ext cx="7715200" cy="5616623"/>
          </a:xfrm>
        </p:spPr>
        <p:txBody>
          <a:bodyPr>
            <a:normAutofit fontScale="55000" lnSpcReduction="20000"/>
          </a:bodyPr>
          <a:lstStyle/>
          <a:p>
            <a:pPr marL="64008" indent="0" algn="ctr" eaLnBrk="1" fontAlgn="auto" hangingPunct="1">
              <a:spcAft>
                <a:spcPts val="0"/>
              </a:spcAft>
              <a:buNone/>
              <a:defRPr/>
            </a:pPr>
            <a:r>
              <a:rPr lang="es-CL" sz="3400" b="1" dirty="0" smtClean="0"/>
              <a:t>Actividad</a:t>
            </a:r>
            <a:r>
              <a:rPr lang="es-CL" sz="3400" b="1" dirty="0" smtClean="0"/>
              <a:t>:</a:t>
            </a:r>
            <a:endParaRPr lang="es-MX" sz="3400" dirty="0" smtClean="0"/>
          </a:p>
          <a:p>
            <a:pPr marL="448056" indent="-384048" eaLnBrk="1" fontAlgn="auto" hangingPunct="1">
              <a:spcAft>
                <a:spcPts val="0"/>
              </a:spcAft>
              <a:buFont typeface="Wingdings 2"/>
              <a:buChar char=""/>
              <a:defRPr/>
            </a:pPr>
            <a:r>
              <a:rPr lang="es-CL" sz="3400" b="1" dirty="0" smtClean="0"/>
              <a:t>Ejercicio 1</a:t>
            </a:r>
            <a:r>
              <a:rPr lang="es-CL" sz="3400" b="1" dirty="0" smtClean="0"/>
              <a:t>:</a:t>
            </a:r>
            <a:endParaRPr lang="es-MX" sz="3400" b="1" dirty="0" smtClean="0"/>
          </a:p>
          <a:p>
            <a:pPr marL="448056" indent="-384048" eaLnBrk="1" fontAlgn="auto" hangingPunct="1">
              <a:spcAft>
                <a:spcPts val="0"/>
              </a:spcAft>
              <a:buFont typeface="Wingdings 2"/>
              <a:buNone/>
              <a:defRPr/>
            </a:pPr>
            <a:r>
              <a:rPr lang="es-CL" sz="3400" dirty="0" smtClean="0"/>
              <a:t> </a:t>
            </a:r>
            <a:endParaRPr lang="es-MX" sz="3400" dirty="0" smtClean="0"/>
          </a:p>
          <a:p>
            <a:pPr marL="448056" indent="-384048" eaLnBrk="1" fontAlgn="auto" hangingPunct="1">
              <a:spcAft>
                <a:spcPts val="0"/>
              </a:spcAft>
              <a:buFont typeface="Wingdings 2"/>
              <a:buChar char=""/>
              <a:defRPr/>
            </a:pPr>
            <a:r>
              <a:rPr lang="es-ES_tradnl" sz="3400" b="1" dirty="0" smtClean="0"/>
              <a:t>Instrucciones para los alumnos:</a:t>
            </a:r>
            <a:endParaRPr lang="es-MX" sz="3400" dirty="0" smtClean="0"/>
          </a:p>
          <a:p>
            <a:pPr marL="448056" indent="-384048" eaLnBrk="1" fontAlgn="auto" hangingPunct="1">
              <a:spcAft>
                <a:spcPts val="0"/>
              </a:spcAft>
              <a:buFont typeface="Wingdings 2"/>
              <a:buNone/>
              <a:defRPr/>
            </a:pPr>
            <a:r>
              <a:rPr lang="es-ES_tradnl" sz="3400" dirty="0" smtClean="0"/>
              <a:t> </a:t>
            </a:r>
            <a:endParaRPr lang="es-MX" sz="3400" dirty="0" smtClean="0"/>
          </a:p>
          <a:p>
            <a:pPr marL="448056" indent="-384048" eaLnBrk="1" fontAlgn="auto" hangingPunct="1">
              <a:spcAft>
                <a:spcPts val="0"/>
              </a:spcAft>
              <a:buFont typeface="Wingdings 2"/>
              <a:buChar char=""/>
              <a:defRPr/>
            </a:pPr>
            <a:r>
              <a:rPr lang="es-ES_tradnl" sz="3400" dirty="0" smtClean="0"/>
              <a:t>A menudo, el autor no te dice directamente quién está relacionado con quién, dónde y cuándo sucede la historia, qué está sucediendo o por qué. Sólo da pistas de modo que tú puedes imaginar. Una inferencia es una suposición razonada de la respuesta, usando las pistas provistas por el autor.</a:t>
            </a:r>
            <a:endParaRPr lang="es-MX" sz="3400" dirty="0" smtClean="0"/>
          </a:p>
          <a:p>
            <a:pPr marL="448056" indent="-384048" eaLnBrk="1" fontAlgn="auto" hangingPunct="1">
              <a:spcAft>
                <a:spcPts val="0"/>
              </a:spcAft>
              <a:buFont typeface="Wingdings 2"/>
              <a:buNone/>
              <a:defRPr/>
            </a:pPr>
            <a:r>
              <a:rPr lang="es-ES_tradnl" sz="3400" dirty="0" smtClean="0"/>
              <a:t> </a:t>
            </a:r>
            <a:endParaRPr lang="es-MX" sz="3400" dirty="0" smtClean="0"/>
          </a:p>
          <a:p>
            <a:pPr marL="448056" indent="-384048" eaLnBrk="1" fontAlgn="auto" hangingPunct="1">
              <a:spcAft>
                <a:spcPts val="0"/>
              </a:spcAft>
              <a:buFont typeface="Wingdings 2"/>
              <a:buChar char=""/>
              <a:defRPr/>
            </a:pPr>
            <a:r>
              <a:rPr lang="es-CL" sz="3400" b="1" dirty="0" smtClean="0"/>
              <a:t>1.  Las adivinanzas son una forma de inferir</a:t>
            </a:r>
            <a:r>
              <a:rPr lang="es-CL" sz="3400" dirty="0" smtClean="0"/>
              <a:t>.</a:t>
            </a:r>
            <a:r>
              <a:rPr lang="es-CL" sz="3400" b="1" dirty="0" smtClean="0"/>
              <a:t> </a:t>
            </a:r>
            <a:endParaRPr lang="es-MX" sz="3400" dirty="0" smtClean="0"/>
          </a:p>
          <a:p>
            <a:pPr marL="448056" indent="-384048" eaLnBrk="1" fontAlgn="auto" hangingPunct="1">
              <a:spcAft>
                <a:spcPts val="0"/>
              </a:spcAft>
              <a:buFont typeface="Wingdings 2"/>
              <a:buNone/>
              <a:defRPr/>
            </a:pPr>
            <a:r>
              <a:rPr lang="es-CL" sz="3400" b="1" i="1" dirty="0" smtClean="0"/>
              <a:t> </a:t>
            </a:r>
            <a:endParaRPr lang="es-MX" sz="3400" dirty="0" smtClean="0"/>
          </a:p>
          <a:p>
            <a:pPr marL="448056" indent="-384048" eaLnBrk="1" fontAlgn="auto" hangingPunct="1">
              <a:spcAft>
                <a:spcPts val="0"/>
              </a:spcAft>
              <a:buFont typeface="Wingdings 2"/>
              <a:buChar char=""/>
              <a:defRPr/>
            </a:pPr>
            <a:r>
              <a:rPr lang="es-CL" sz="3400" b="1" i="1" dirty="0" smtClean="0"/>
              <a:t>Juguemos a las adivinanzas.</a:t>
            </a:r>
            <a:endParaRPr lang="es-MX" sz="3400" dirty="0" smtClean="0"/>
          </a:p>
          <a:p>
            <a:pPr marL="448056" indent="-384048" eaLnBrk="1" fontAlgn="auto" hangingPunct="1">
              <a:spcAft>
                <a:spcPts val="0"/>
              </a:spcAft>
              <a:buFont typeface="Wingdings 2"/>
              <a:buNone/>
              <a:defRPr/>
            </a:pPr>
            <a:r>
              <a:rPr lang="es-CL" sz="3400" dirty="0" smtClean="0"/>
              <a:t>  </a:t>
            </a:r>
            <a:endParaRPr lang="es-MX" sz="3400" dirty="0" smtClean="0"/>
          </a:p>
          <a:p>
            <a:pPr marL="905256" lvl="1" indent="-384048">
              <a:spcAft>
                <a:spcPts val="0"/>
              </a:spcAft>
              <a:buFont typeface="Wingdings 2"/>
              <a:buChar char=""/>
              <a:defRPr/>
            </a:pPr>
            <a:r>
              <a:rPr lang="es-CL" sz="3000" dirty="0" smtClean="0"/>
              <a:t>Dulce, blanca y amarilla,</a:t>
            </a:r>
            <a:endParaRPr lang="es-MX" sz="3000" dirty="0" smtClean="0"/>
          </a:p>
          <a:p>
            <a:pPr marL="905256" lvl="1" indent="-384048">
              <a:spcAft>
                <a:spcPts val="0"/>
              </a:spcAft>
              <a:buFont typeface="Wingdings 2"/>
              <a:buNone/>
              <a:defRPr/>
            </a:pPr>
            <a:r>
              <a:rPr lang="es-CL" sz="3000" dirty="0" smtClean="0"/>
              <a:t>		a todo el mundo agrada.</a:t>
            </a:r>
            <a:endParaRPr lang="es-MX" sz="3000" dirty="0" smtClean="0"/>
          </a:p>
          <a:p>
            <a:pPr marL="905256" lvl="1" indent="-384048">
              <a:spcAft>
                <a:spcPts val="0"/>
              </a:spcAft>
              <a:buFont typeface="Wingdings 2"/>
              <a:buNone/>
              <a:defRPr/>
            </a:pPr>
            <a:r>
              <a:rPr lang="es-CL" sz="3000" dirty="0" smtClean="0"/>
              <a:t>		¿ Te cuento quién es?</a:t>
            </a:r>
            <a:endParaRPr lang="es-MX" sz="3000" dirty="0" smtClean="0"/>
          </a:p>
          <a:p>
            <a:pPr marL="905256" lvl="1" indent="-384048">
              <a:spcAft>
                <a:spcPts val="0"/>
              </a:spcAft>
              <a:buFont typeface="Wingdings 2"/>
              <a:buNone/>
              <a:defRPr/>
            </a:pPr>
            <a:r>
              <a:rPr lang="es-CL" sz="3000" dirty="0" smtClean="0"/>
              <a:t>		Entonces ¡espera</a:t>
            </a:r>
            <a:r>
              <a:rPr lang="es-CL" sz="3000" dirty="0" smtClean="0"/>
              <a:t>!</a:t>
            </a:r>
            <a:r>
              <a:rPr lang="es-CL" sz="3000" dirty="0" smtClean="0"/>
              <a:t> </a:t>
            </a:r>
            <a:endParaRPr lang="es-MX" sz="3000" dirty="0" smtClean="0"/>
          </a:p>
        </p:txBody>
      </p:sp>
      <p:sp>
        <p:nvSpPr>
          <p:cNvPr id="2" name="CuadroTexto 1"/>
          <p:cNvSpPr txBox="1"/>
          <p:nvPr/>
        </p:nvSpPr>
        <p:spPr>
          <a:xfrm>
            <a:off x="4834005" y="5047436"/>
            <a:ext cx="2185855" cy="1169551"/>
          </a:xfrm>
          <a:prstGeom prst="rect">
            <a:avLst/>
          </a:prstGeom>
          <a:noFill/>
        </p:spPr>
        <p:txBody>
          <a:bodyPr wrap="none" rtlCol="0">
            <a:spAutoFit/>
          </a:bodyPr>
          <a:lstStyle/>
          <a:p>
            <a:pPr marL="448056" indent="-384048" eaLnBrk="1" fontAlgn="auto" hangingPunct="1">
              <a:spcAft>
                <a:spcPts val="0"/>
              </a:spcAft>
              <a:buClr>
                <a:schemeClr val="accent1"/>
              </a:buClr>
              <a:buFont typeface="Wingdings 2"/>
              <a:buChar char=""/>
              <a:defRPr/>
            </a:pPr>
            <a:r>
              <a:rPr lang="es-CL" sz="1700" dirty="0">
                <a:latin typeface="+mn-lt"/>
              </a:rPr>
              <a:t>¿Qué es?, ¿qué es?</a:t>
            </a:r>
            <a:endParaRPr lang="es-MX" sz="1700" dirty="0">
              <a:latin typeface="+mn-lt"/>
            </a:endParaRPr>
          </a:p>
          <a:p>
            <a:pPr marL="448056" indent="-384048" eaLnBrk="1" fontAlgn="auto" hangingPunct="1">
              <a:spcAft>
                <a:spcPts val="0"/>
              </a:spcAft>
              <a:buFont typeface="Wingdings 2"/>
              <a:buNone/>
              <a:defRPr/>
            </a:pPr>
            <a:r>
              <a:rPr lang="es-CL" sz="1700" dirty="0">
                <a:latin typeface="+mn-lt"/>
              </a:rPr>
              <a:t>	</a:t>
            </a:r>
            <a:r>
              <a:rPr lang="es-CL" sz="1700" dirty="0" smtClean="0">
                <a:latin typeface="+mn-lt"/>
              </a:rPr>
              <a:t>Te </a:t>
            </a:r>
            <a:r>
              <a:rPr lang="es-CL" sz="1700" dirty="0">
                <a:latin typeface="+mn-lt"/>
              </a:rPr>
              <a:t>da en la cara</a:t>
            </a:r>
            <a:endParaRPr lang="es-MX" sz="1700" dirty="0">
              <a:latin typeface="+mn-lt"/>
            </a:endParaRPr>
          </a:p>
          <a:p>
            <a:pPr marL="448056" indent="-384048" eaLnBrk="1" fontAlgn="auto" hangingPunct="1">
              <a:spcAft>
                <a:spcPts val="0"/>
              </a:spcAft>
              <a:buFont typeface="Wingdings 2"/>
              <a:buNone/>
              <a:defRPr/>
            </a:pPr>
            <a:r>
              <a:rPr lang="es-CL" sz="1700" dirty="0">
                <a:latin typeface="+mn-lt"/>
              </a:rPr>
              <a:t>	</a:t>
            </a:r>
            <a:r>
              <a:rPr lang="es-CL" sz="1700" dirty="0" smtClean="0">
                <a:latin typeface="+mn-lt"/>
              </a:rPr>
              <a:t>Y </a:t>
            </a:r>
            <a:r>
              <a:rPr lang="es-CL" sz="1700" dirty="0">
                <a:latin typeface="+mn-lt"/>
              </a:rPr>
              <a:t>no lo ves.</a:t>
            </a:r>
            <a:endParaRPr lang="es-MX" sz="1700" dirty="0">
              <a:latin typeface="+mn-lt"/>
            </a:endParaRPr>
          </a:p>
          <a:p>
            <a:endParaRPr lang="es-CO" sz="1900" dirty="0">
              <a:latin typeface="+mn-lt"/>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2 Marcador de contenido"/>
          <p:cNvSpPr>
            <a:spLocks noGrp="1"/>
          </p:cNvSpPr>
          <p:nvPr>
            <p:ph idx="1"/>
          </p:nvPr>
        </p:nvSpPr>
        <p:spPr>
          <a:xfrm>
            <a:off x="827584" y="692697"/>
            <a:ext cx="7560840" cy="5184575"/>
          </a:xfrm>
        </p:spPr>
        <p:txBody>
          <a:bodyPr>
            <a:noAutofit/>
          </a:bodyPr>
          <a:lstStyle/>
          <a:p>
            <a:pPr marL="800100" lvl="1" indent="-342900">
              <a:buFont typeface="+mj-lt"/>
              <a:buAutoNum type="arabicPeriod" startAt="2"/>
            </a:pPr>
            <a:r>
              <a:rPr lang="es-CL" sz="1800" b="1" dirty="0" smtClean="0"/>
              <a:t>Construyamos adivinanzas</a:t>
            </a:r>
            <a:endParaRPr lang="es-MX" sz="1800" dirty="0" smtClean="0"/>
          </a:p>
          <a:p>
            <a:pPr marL="0" indent="0" eaLnBrk="1" hangingPunct="1">
              <a:buNone/>
            </a:pPr>
            <a:r>
              <a:rPr lang="es-CL" sz="1800" dirty="0" smtClean="0"/>
              <a:t>Para ello sigue los siguientes pasos:</a:t>
            </a:r>
            <a:endParaRPr lang="es-MX" sz="1800" dirty="0" smtClean="0"/>
          </a:p>
          <a:p>
            <a:pPr eaLnBrk="1" hangingPunct="1">
              <a:buFont typeface="Wingdings 2" panose="05020102010507070707" pitchFamily="18" charset="2"/>
              <a:buChar char=""/>
            </a:pPr>
            <a:r>
              <a:rPr lang="es-CL" sz="1800" dirty="0" smtClean="0"/>
              <a:t>Piensa en un objeto.</a:t>
            </a:r>
          </a:p>
          <a:p>
            <a:pPr marL="0" indent="0" eaLnBrk="1" hangingPunct="1">
              <a:buNone/>
            </a:pPr>
            <a:r>
              <a:rPr lang="es-CL" sz="1800" dirty="0" smtClean="0"/>
              <a:t>			</a:t>
            </a:r>
            <a:r>
              <a:rPr lang="es-CL" sz="1800" dirty="0" err="1" smtClean="0"/>
              <a:t>Ej</a:t>
            </a:r>
            <a:r>
              <a:rPr lang="es-CL" sz="1800" dirty="0" smtClean="0"/>
              <a:t>:	carabela.</a:t>
            </a:r>
            <a:endParaRPr lang="es-MX" sz="1800" dirty="0" smtClean="0"/>
          </a:p>
          <a:p>
            <a:pPr>
              <a:buFont typeface="Wingdings 2" panose="05020102010507070707" pitchFamily="18" charset="2"/>
              <a:buChar char=""/>
            </a:pPr>
            <a:r>
              <a:rPr lang="es-CL" sz="1800" dirty="0" smtClean="0"/>
              <a:t> Señala sus principales características.</a:t>
            </a:r>
            <a:endParaRPr lang="es-MX" sz="1800" dirty="0" smtClean="0"/>
          </a:p>
          <a:p>
            <a:pPr marL="0" indent="0" eaLnBrk="1" hangingPunct="1">
              <a:buNone/>
            </a:pPr>
            <a:r>
              <a:rPr lang="es-CL" sz="1800" dirty="0" smtClean="0"/>
              <a:t> 			</a:t>
            </a:r>
            <a:r>
              <a:rPr lang="es-CL" sz="1800" dirty="0" err="1" smtClean="0"/>
              <a:t>Ej</a:t>
            </a:r>
            <a:r>
              <a:rPr lang="es-CL" sz="1800" dirty="0" smtClean="0"/>
              <a:t>:	cáscara de nuez - velas desplegadas.</a:t>
            </a:r>
            <a:endParaRPr lang="es-MX" sz="1800" dirty="0" smtClean="0"/>
          </a:p>
          <a:p>
            <a:pPr>
              <a:buFont typeface="Wingdings 2" panose="05020102010507070707" pitchFamily="18" charset="2"/>
              <a:buChar char=""/>
            </a:pPr>
            <a:r>
              <a:rPr lang="es-CL" sz="1800" dirty="0" smtClean="0"/>
              <a:t> Imagina una pregunta sobre su identidad.</a:t>
            </a:r>
            <a:endParaRPr lang="es-MX" sz="1800" dirty="0" smtClean="0"/>
          </a:p>
          <a:p>
            <a:pPr marL="0" indent="0" eaLnBrk="1" hangingPunct="1">
              <a:buNone/>
            </a:pPr>
            <a:r>
              <a:rPr lang="es-CL" sz="1800" dirty="0" smtClean="0"/>
              <a:t> 			¿Por qué buscas un nuevo mundo?</a:t>
            </a:r>
            <a:endParaRPr lang="es-MX" sz="1800" dirty="0" smtClean="0"/>
          </a:p>
          <a:p>
            <a:pPr>
              <a:buFont typeface="Wingdings 2" panose="05020102010507070707" pitchFamily="18" charset="2"/>
              <a:buChar char=""/>
            </a:pPr>
            <a:r>
              <a:rPr lang="es-CL" sz="1800" dirty="0" smtClean="0"/>
              <a:t> Ahora, con estas oraciones construye la adivinanza.</a:t>
            </a:r>
            <a:endParaRPr lang="es-MX" sz="1800" dirty="0" smtClean="0"/>
          </a:p>
          <a:p>
            <a:pPr marL="0" indent="0" eaLnBrk="1" hangingPunct="1">
              <a:buNone/>
            </a:pPr>
            <a:r>
              <a:rPr lang="es-CL" sz="1800" dirty="0" smtClean="0"/>
              <a:t> 			Cáscara de nuez</a:t>
            </a:r>
            <a:endParaRPr lang="es-MX" sz="1800" dirty="0" smtClean="0"/>
          </a:p>
          <a:p>
            <a:pPr marL="0" indent="0" eaLnBrk="1" hangingPunct="1">
              <a:buNone/>
            </a:pPr>
            <a:r>
              <a:rPr lang="es-CL" sz="1800" dirty="0" smtClean="0"/>
              <a:t>			Velas desplegadas</a:t>
            </a:r>
            <a:endParaRPr lang="es-MX" sz="1800" dirty="0" smtClean="0"/>
          </a:p>
          <a:p>
            <a:pPr marL="0" indent="0" eaLnBrk="1" hangingPunct="1">
              <a:buNone/>
            </a:pPr>
            <a:r>
              <a:rPr lang="es-CL" sz="1800" dirty="0" smtClean="0"/>
              <a:t>			¿Por qué buscas un nuevo mundo?</a:t>
            </a:r>
            <a:endParaRPr lang="es-MX" sz="1800" dirty="0" smtClean="0"/>
          </a:p>
          <a:p>
            <a:pPr eaLnBrk="1" hangingPunct="1">
              <a:buFont typeface="Wingdings 2" panose="05020102010507070707" pitchFamily="18" charset="2"/>
              <a:buNone/>
            </a:pPr>
            <a:r>
              <a:rPr lang="es-CL" sz="1800" b="1" dirty="0" smtClean="0"/>
              <a:t>Las adivinanzas son juegos que te permitan desarrollar</a:t>
            </a:r>
            <a:r>
              <a:rPr lang="es-MX" sz="1800" dirty="0" smtClean="0"/>
              <a:t> </a:t>
            </a:r>
            <a:r>
              <a:rPr lang="es-CL" sz="1800" b="1" dirty="0" smtClean="0"/>
              <a:t>tu capacidad para formular inferencias; ahora elabora el tuyo.</a:t>
            </a:r>
            <a:endParaRPr lang="es-MX" sz="1800" dirty="0" smtClean="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marL="484632" indent="0" eaLnBrk="1" fontAlgn="auto" hangingPunct="1">
              <a:spcAft>
                <a:spcPts val="0"/>
              </a:spcAft>
              <a:defRPr/>
            </a:pPr>
            <a:r>
              <a:rPr lang="es-MX" dirty="0" smtClean="0">
                <a:solidFill>
                  <a:schemeClr val="accent1">
                    <a:tint val="83000"/>
                    <a:satMod val="150000"/>
                  </a:schemeClr>
                </a:solidFill>
              </a:rPr>
              <a:t>Ideas principales en párrafos</a:t>
            </a:r>
            <a:endParaRPr lang="es-MX" dirty="0">
              <a:solidFill>
                <a:schemeClr val="accent1">
                  <a:tint val="83000"/>
                  <a:satMod val="150000"/>
                </a:schemeClr>
              </a:solidFill>
            </a:endParaRPr>
          </a:p>
        </p:txBody>
      </p:sp>
      <p:sp>
        <p:nvSpPr>
          <p:cNvPr id="29699" name="2 Marcador de contenido"/>
          <p:cNvSpPr>
            <a:spLocks noGrp="1"/>
          </p:cNvSpPr>
          <p:nvPr>
            <p:ph idx="1"/>
          </p:nvPr>
        </p:nvSpPr>
        <p:spPr/>
        <p:txBody>
          <a:bodyPr/>
          <a:lstStyle/>
          <a:p>
            <a:pPr eaLnBrk="1" hangingPunct="1">
              <a:buFont typeface="Wingdings 2" panose="05020102010507070707" pitchFamily="18" charset="2"/>
              <a:buNone/>
            </a:pPr>
            <a:endParaRPr lang="es-MX" dirty="0" smtClean="0"/>
          </a:p>
          <a:p>
            <a:pPr marL="442913" indent="-442913" eaLnBrk="1" hangingPunct="1">
              <a:buFont typeface="Wingdings 2" panose="05020102010507070707" pitchFamily="18" charset="2"/>
              <a:buChar char=""/>
            </a:pPr>
            <a:r>
              <a:rPr lang="es-CL" dirty="0" smtClean="0"/>
              <a:t>Descubramos la idea principal del siguiente párrafo. Si lees atentamente podrás observar que el párrafo está formado por oraciones que entregan numerosos detalles. Recuerda que estos detalles los denominamos ideas secundarias.</a:t>
            </a:r>
            <a:endParaRPr lang="es-MX" b="1" dirty="0" smtClean="0"/>
          </a:p>
          <a:p>
            <a:pPr eaLnBrk="1" hangingPunct="1"/>
            <a:endParaRPr lang="es-MX" dirty="0" smtClean="0"/>
          </a:p>
          <a:p>
            <a:pPr eaLnBrk="1" hangingPunct="1"/>
            <a:endParaRPr lang="es-MX" dirty="0"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marL="484632" indent="0" eaLnBrk="1" fontAlgn="auto" hangingPunct="1">
              <a:spcAft>
                <a:spcPts val="0"/>
              </a:spcAft>
              <a:defRPr/>
            </a:pPr>
            <a:r>
              <a:rPr lang="es-MX" dirty="0" smtClean="0">
                <a:solidFill>
                  <a:schemeClr val="accent1">
                    <a:tint val="83000"/>
                    <a:satMod val="150000"/>
                  </a:schemeClr>
                </a:solidFill>
              </a:rPr>
              <a:t>¿Cuál es el tema de un texto?</a:t>
            </a:r>
            <a:endParaRPr lang="es-MX" dirty="0">
              <a:solidFill>
                <a:schemeClr val="accent1">
                  <a:tint val="83000"/>
                  <a:satMod val="150000"/>
                </a:schemeClr>
              </a:solidFill>
            </a:endParaRPr>
          </a:p>
        </p:txBody>
      </p:sp>
      <p:sp>
        <p:nvSpPr>
          <p:cNvPr id="9219" name="2 Marcador de contenido"/>
          <p:cNvSpPr>
            <a:spLocks noGrp="1"/>
          </p:cNvSpPr>
          <p:nvPr>
            <p:ph idx="1"/>
          </p:nvPr>
        </p:nvSpPr>
        <p:spPr/>
        <p:txBody>
          <a:bodyPr/>
          <a:lstStyle/>
          <a:p>
            <a:pPr eaLnBrk="1" hangingPunct="1"/>
            <a:r>
              <a:rPr lang="es-MX" smtClean="0"/>
              <a:t>El tema indica aquello sobre lo que trata un texto, puede expresarse a través de una frase simple e inclusive, mediante una palabra.</a:t>
            </a:r>
          </a:p>
          <a:p>
            <a:pPr eaLnBrk="1" hangingPunct="1"/>
            <a:r>
              <a:rPr lang="es-MX" smtClean="0"/>
              <a:t>Para identificar el tema debemos plantearnos la pregunta:</a:t>
            </a:r>
          </a:p>
          <a:p>
            <a:pPr eaLnBrk="1" hangingPunct="1">
              <a:buFont typeface="Wingdings 2" panose="05020102010507070707" pitchFamily="18" charset="2"/>
              <a:buNone/>
            </a:pPr>
            <a:endParaRPr lang="es-MX" smtClean="0"/>
          </a:p>
          <a:p>
            <a:pPr eaLnBrk="1" hangingPunct="1"/>
            <a:r>
              <a:rPr lang="es-MX" b="1" i="1" smtClean="0"/>
              <a:t>¿De qué trata el texto?</a:t>
            </a:r>
            <a:endParaRPr lang="es-MX" smtClean="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2 Marcador de contenido"/>
          <p:cNvSpPr>
            <a:spLocks noGrp="1"/>
          </p:cNvSpPr>
          <p:nvPr>
            <p:ph idx="1"/>
          </p:nvPr>
        </p:nvSpPr>
        <p:spPr>
          <a:xfrm>
            <a:off x="827584" y="620688"/>
            <a:ext cx="7560840" cy="1800200"/>
          </a:xfrm>
        </p:spPr>
        <p:txBody>
          <a:bodyPr>
            <a:normAutofit fontScale="85000" lnSpcReduction="20000"/>
          </a:bodyPr>
          <a:lstStyle/>
          <a:p>
            <a:pPr marL="0" indent="0" algn="ctr" eaLnBrk="1" hangingPunct="1">
              <a:buNone/>
            </a:pPr>
            <a:r>
              <a:rPr lang="es-MX" sz="3200" i="1" dirty="0" smtClean="0"/>
              <a:t>“Los perros policiales pueden perseguir y dar alcance a los ladrones. Algunos perros trabajan en el campo reuniendo el ganado y ahuyentando a los ratones. Los perros de compañía son útiles porque son buenos amigos de sus amos. Existen perros que acompañan a los cazadores en cacerías por el campo.”</a:t>
            </a:r>
            <a:endParaRPr lang="es-MX" sz="3200" dirty="0" smtClean="0"/>
          </a:p>
        </p:txBody>
      </p:sp>
      <p:sp>
        <p:nvSpPr>
          <p:cNvPr id="3" name="2 Marcador de contenido"/>
          <p:cNvSpPr txBox="1">
            <a:spLocks/>
          </p:cNvSpPr>
          <p:nvPr/>
        </p:nvSpPr>
        <p:spPr>
          <a:xfrm>
            <a:off x="827584" y="2708920"/>
            <a:ext cx="7344816" cy="3456384"/>
          </a:xfrm>
          <a:prstGeom prst="rect">
            <a:avLst/>
          </a:prstGeom>
        </p:spPr>
        <p:txBody>
          <a:bodyPr vert="horz" lIns="91440" tIns="45720" rIns="91440" bIns="45720" rtlCol="0" anchor="t">
            <a:normAutofit/>
          </a:bodyPr>
          <a:lstStyle>
            <a:lvl1pPr marL="285750" indent="-285750" algn="l" defTabSz="457200" rtl="0" eaLnBrk="1" latinLnBrk="0" hangingPunct="1">
              <a:spcBef>
                <a:spcPct val="20000"/>
              </a:spcBef>
              <a:spcAft>
                <a:spcPts val="600"/>
              </a:spcAft>
              <a:buClr>
                <a:schemeClr val="accent1"/>
              </a:buClr>
              <a:buSzPct val="115000"/>
              <a:buFont typeface="Arial"/>
              <a:buChar char="•"/>
              <a:defRPr sz="2400" kern="1200" cap="none">
                <a:solidFill>
                  <a:schemeClr val="tx1">
                    <a:lumMod val="85000"/>
                    <a:lumOff val="1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buClr>
              <a:buSzPct val="115000"/>
              <a:buFont typeface="Arial"/>
              <a:buChar char="•"/>
              <a:defRPr sz="2000" kern="1200" cap="none">
                <a:solidFill>
                  <a:schemeClr val="tx1">
                    <a:lumMod val="85000"/>
                    <a:lumOff val="1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buClr>
              <a:buSzPct val="115000"/>
              <a:buFont typeface="Arial"/>
              <a:buChar char="•"/>
              <a:defRPr sz="1800" kern="1200" cap="none">
                <a:solidFill>
                  <a:schemeClr val="tx1">
                    <a:lumMod val="85000"/>
                    <a:lumOff val="1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buClr>
              <a:buSzPct val="115000"/>
              <a:buFont typeface="Arial"/>
              <a:buChar char="•"/>
              <a:defRPr sz="1600" kern="1200" cap="none">
                <a:solidFill>
                  <a:schemeClr val="tx1">
                    <a:lumMod val="85000"/>
                    <a:lumOff val="1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9pPr>
          </a:lstStyle>
          <a:p>
            <a:pPr marL="442913" indent="-442913" fontAlgn="auto">
              <a:buFont typeface="Wingdings 2" panose="05020102010507070707" pitchFamily="18" charset="2"/>
              <a:buChar char=""/>
            </a:pPr>
            <a:r>
              <a:rPr lang="es-CL" dirty="0" smtClean="0"/>
              <a:t>Este párrafo no contiene una frase temática, más bien es una lista de ideas secundarias. Sin embargo esto no significa que no tenga una idea principal. Entonces lo que hay que hacer es identificarla a través de las ideas secundarias o detalles.</a:t>
            </a:r>
            <a:endParaRPr lang="es-MX" b="1" dirty="0" smtClean="0"/>
          </a:p>
          <a:p>
            <a:pPr marL="442913" indent="-442913" fontAlgn="auto">
              <a:buFont typeface="Wingdings 2" panose="05020102010507070707" pitchFamily="18" charset="2"/>
              <a:buChar char=""/>
            </a:pPr>
            <a:r>
              <a:rPr lang="es-CL" dirty="0" smtClean="0"/>
              <a:t>Para identificar la idea principal implícita, las ideas secundarias son importantes.</a:t>
            </a:r>
          </a:p>
          <a:p>
            <a:pPr fontAlgn="auto">
              <a:buFont typeface="Wingdings 2" panose="05020102010507070707" pitchFamily="18" charset="2"/>
              <a:buNone/>
            </a:pPr>
            <a:endParaRPr lang="es-MX" dirty="0" smtClean="0"/>
          </a:p>
          <a:p>
            <a:pPr fontAlgn="auto"/>
            <a:endParaRPr lang="es-MX" dirty="0" smtClean="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2 Marcador de contenido"/>
          <p:cNvSpPr>
            <a:spLocks noGrp="1"/>
          </p:cNvSpPr>
          <p:nvPr>
            <p:ph idx="1"/>
          </p:nvPr>
        </p:nvSpPr>
        <p:spPr>
          <a:xfrm>
            <a:off x="971600" y="1556792"/>
            <a:ext cx="6768752" cy="4248472"/>
          </a:xfrm>
        </p:spPr>
        <p:txBody>
          <a:bodyPr/>
          <a:lstStyle/>
          <a:p>
            <a:pPr algn="ctr" eaLnBrk="1" hangingPunct="1">
              <a:buFont typeface="Wingdings 2" panose="05020102010507070707" pitchFamily="18" charset="2"/>
              <a:buNone/>
            </a:pPr>
            <a:r>
              <a:rPr lang="es-MX" sz="2800" b="1" dirty="0" smtClean="0">
                <a:effectLst>
                  <a:outerShdw blurRad="38100" dist="38100" dir="2700000" algn="tl">
                    <a:srgbClr val="000000">
                      <a:alpha val="43137"/>
                    </a:srgbClr>
                  </a:outerShdw>
                </a:effectLst>
              </a:rPr>
              <a:t>Imaginemos una mesa</a:t>
            </a:r>
            <a:r>
              <a:rPr lang="es-MX" sz="2800" b="1" dirty="0" smtClean="0">
                <a:effectLst>
                  <a:outerShdw blurRad="38100" dist="38100" dir="2700000" algn="tl">
                    <a:srgbClr val="000000">
                      <a:alpha val="43137"/>
                    </a:srgbClr>
                  </a:outerShdw>
                </a:effectLst>
              </a:rPr>
              <a:t>….</a:t>
            </a:r>
          </a:p>
          <a:p>
            <a:pPr eaLnBrk="1" hangingPunct="1">
              <a:buFont typeface="Wingdings 2" panose="05020102010507070707" pitchFamily="18" charset="2"/>
              <a:buNone/>
            </a:pPr>
            <a:endParaRPr lang="es-MX" dirty="0" smtClean="0"/>
          </a:p>
          <a:p>
            <a:pPr marL="442913" indent="-442913" eaLnBrk="1" hangingPunct="1">
              <a:buFont typeface="Wingdings 2" panose="05020102010507070707" pitchFamily="18" charset="2"/>
              <a:buChar char=""/>
            </a:pPr>
            <a:r>
              <a:rPr lang="es-CL" dirty="0" smtClean="0"/>
              <a:t>Coloca cada idea secundaria en cada pata de la mesa.</a:t>
            </a:r>
            <a:endParaRPr lang="es-MX" dirty="0" smtClean="0"/>
          </a:p>
          <a:p>
            <a:pPr marL="442913" indent="-442913" eaLnBrk="1" hangingPunct="1">
              <a:buFont typeface="Wingdings 2" panose="05020102010507070707" pitchFamily="18" charset="2"/>
              <a:buChar char=""/>
            </a:pPr>
            <a:r>
              <a:rPr lang="es-CL" dirty="0" smtClean="0"/>
              <a:t>Al igual que las patas sostienen la mesa, las ideas secundarias sostienen la idea principal.</a:t>
            </a:r>
            <a:endParaRPr lang="es-MX" dirty="0" smtClean="0"/>
          </a:p>
          <a:p>
            <a:pPr marL="442913" indent="-442913" eaLnBrk="1" hangingPunct="1">
              <a:buFont typeface="Wingdings 2" panose="05020102010507070707" pitchFamily="18" charset="2"/>
              <a:buChar char=""/>
            </a:pPr>
            <a:r>
              <a:rPr lang="es-CL" dirty="0" smtClean="0"/>
              <a:t>Vuelve a leer el párrafo. </a:t>
            </a:r>
            <a:endParaRPr lang="es-MX" dirty="0" smtClean="0"/>
          </a:p>
          <a:p>
            <a:pPr marL="442913" indent="-442913" eaLnBrk="1" hangingPunct="1">
              <a:buFont typeface="Wingdings 2" panose="05020102010507070707" pitchFamily="18" charset="2"/>
              <a:buChar char=""/>
            </a:pPr>
            <a:r>
              <a:rPr lang="es-CL" dirty="0" smtClean="0"/>
              <a:t>¿De qué se habla en todas estas ideas secundarias?</a:t>
            </a:r>
            <a:endParaRPr lang="es-MX" dirty="0" smtClean="0"/>
          </a:p>
          <a:p>
            <a:pPr eaLnBrk="1" hangingPunct="1">
              <a:buFont typeface="Wingdings 2" panose="05020102010507070707" pitchFamily="18" charset="2"/>
              <a:buNone/>
            </a:pPr>
            <a:endParaRPr lang="es-MX" dirty="0" smtClean="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115616" y="980728"/>
            <a:ext cx="6840760" cy="4608512"/>
          </a:xfrm>
        </p:spPr>
        <p:txBody>
          <a:bodyPr>
            <a:normAutofit/>
          </a:bodyPr>
          <a:lstStyle/>
          <a:p>
            <a:pPr marL="448056" indent="-384048" eaLnBrk="1" fontAlgn="auto" hangingPunct="1">
              <a:spcAft>
                <a:spcPts val="0"/>
              </a:spcAft>
              <a:buFont typeface="Wingdings 2"/>
              <a:buChar char=""/>
              <a:defRPr/>
            </a:pPr>
            <a:r>
              <a:rPr lang="es-MX" dirty="0" smtClean="0"/>
              <a:t>¿Qué tienen en común todas estas ideas secundarias</a:t>
            </a:r>
            <a:r>
              <a:rPr lang="es-MX" dirty="0" smtClean="0"/>
              <a:t>?</a:t>
            </a:r>
          </a:p>
          <a:p>
            <a:pPr marL="448056" indent="-384048" eaLnBrk="1" fontAlgn="auto" hangingPunct="1">
              <a:spcAft>
                <a:spcPts val="0"/>
              </a:spcAft>
              <a:buFont typeface="Wingdings 2"/>
              <a:buChar char=""/>
              <a:defRPr/>
            </a:pPr>
            <a:endParaRPr lang="es-MX" sz="1100" dirty="0" smtClean="0"/>
          </a:p>
          <a:p>
            <a:pPr marL="448056" indent="-384048" eaLnBrk="1" fontAlgn="auto" hangingPunct="1">
              <a:spcAft>
                <a:spcPts val="0"/>
              </a:spcAft>
              <a:buFont typeface="Wingdings 2"/>
              <a:buChar char=""/>
              <a:defRPr/>
            </a:pPr>
            <a:r>
              <a:rPr lang="es-CL" dirty="0" smtClean="0"/>
              <a:t>Con estas informaciones ustedes podrán identificar la idea principal implícita del párrafo</a:t>
            </a:r>
            <a:r>
              <a:rPr lang="es-CL" dirty="0" smtClean="0"/>
              <a:t>.</a:t>
            </a:r>
          </a:p>
          <a:p>
            <a:pPr marL="448056" indent="-384048" eaLnBrk="1" fontAlgn="auto" hangingPunct="1">
              <a:spcAft>
                <a:spcPts val="0"/>
              </a:spcAft>
              <a:buFont typeface="Wingdings 2"/>
              <a:buChar char=""/>
              <a:defRPr/>
            </a:pPr>
            <a:endParaRPr lang="es-MX" sz="1100" dirty="0" smtClean="0"/>
          </a:p>
          <a:p>
            <a:pPr marL="448056" indent="-384048" eaLnBrk="1" fontAlgn="auto" hangingPunct="1">
              <a:spcAft>
                <a:spcPts val="0"/>
              </a:spcAft>
              <a:buFont typeface="Wingdings 2"/>
              <a:buChar char=""/>
              <a:defRPr/>
            </a:pPr>
            <a:r>
              <a:rPr lang="es-CL" dirty="0" smtClean="0"/>
              <a:t>Recuerda que la idea principal debe ser capaz de contener todas las ideas secundarias</a:t>
            </a:r>
            <a:r>
              <a:rPr lang="es-CL" dirty="0" smtClean="0"/>
              <a:t>.</a:t>
            </a:r>
          </a:p>
          <a:p>
            <a:pPr marL="448056" indent="-384048" eaLnBrk="1" fontAlgn="auto" hangingPunct="1">
              <a:spcAft>
                <a:spcPts val="0"/>
              </a:spcAft>
              <a:buFont typeface="Wingdings 2"/>
              <a:buChar char=""/>
              <a:defRPr/>
            </a:pPr>
            <a:endParaRPr lang="es-MX" sz="1100" dirty="0" smtClean="0"/>
          </a:p>
          <a:p>
            <a:pPr marL="448056" indent="-384048" eaLnBrk="1" fontAlgn="auto" hangingPunct="1">
              <a:spcAft>
                <a:spcPts val="0"/>
              </a:spcAft>
              <a:buFont typeface="Wingdings 2"/>
              <a:buChar char=""/>
              <a:defRPr/>
            </a:pPr>
            <a:r>
              <a:rPr lang="es-CL" dirty="0" smtClean="0"/>
              <a:t> Entonces ¿Cuál es la idea principal implícita que no está expresada, pero que inferimos</a:t>
            </a:r>
            <a:r>
              <a:rPr lang="es-CL" dirty="0" smtClean="0"/>
              <a:t>?</a:t>
            </a:r>
          </a:p>
          <a:p>
            <a:pPr marL="448056" indent="-384048" eaLnBrk="1" fontAlgn="auto" hangingPunct="1">
              <a:spcAft>
                <a:spcPts val="0"/>
              </a:spcAft>
              <a:buFont typeface="Wingdings 2"/>
              <a:buChar char=""/>
              <a:defRPr/>
            </a:pPr>
            <a:endParaRPr lang="es-MX" sz="1100" dirty="0" smtClean="0"/>
          </a:p>
          <a:p>
            <a:pPr marL="448056" indent="-384048" eaLnBrk="1" fontAlgn="auto" hangingPunct="1">
              <a:spcAft>
                <a:spcPts val="0"/>
              </a:spcAft>
              <a:buFont typeface="Wingdings 2"/>
              <a:buChar char=""/>
              <a:defRPr/>
            </a:pPr>
            <a:r>
              <a:rPr lang="es-MX" dirty="0" smtClean="0"/>
              <a:t>¿Por qué crees que es la idea principal?</a:t>
            </a:r>
          </a:p>
          <a:p>
            <a:pPr marL="448056" indent="-384048" eaLnBrk="1" fontAlgn="auto" hangingPunct="1">
              <a:spcAft>
                <a:spcPts val="0"/>
              </a:spcAft>
              <a:buFont typeface="Wingdings 2"/>
              <a:buChar char=""/>
              <a:defRPr/>
            </a:pPr>
            <a:endParaRPr lang="es-MX"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251520" y="836712"/>
            <a:ext cx="8472518" cy="1399032"/>
          </a:xfrm>
        </p:spPr>
        <p:txBody>
          <a:bodyPr/>
          <a:lstStyle/>
          <a:p>
            <a:pPr marL="484632" indent="0" eaLnBrk="1" fontAlgn="auto" hangingPunct="1">
              <a:spcAft>
                <a:spcPts val="0"/>
              </a:spcAft>
              <a:defRPr/>
            </a:pPr>
            <a:r>
              <a:rPr lang="es-MX" dirty="0" smtClean="0">
                <a:solidFill>
                  <a:schemeClr val="accent1">
                    <a:tint val="83000"/>
                    <a:satMod val="150000"/>
                  </a:schemeClr>
                </a:solidFill>
              </a:rPr>
              <a:t>Ideas principales en párrafos.</a:t>
            </a:r>
            <a:endParaRPr lang="es-MX" dirty="0">
              <a:solidFill>
                <a:schemeClr val="accent1">
                  <a:tint val="83000"/>
                  <a:satMod val="150000"/>
                </a:schemeClr>
              </a:solidFill>
            </a:endParaRPr>
          </a:p>
        </p:txBody>
      </p:sp>
      <p:sp>
        <p:nvSpPr>
          <p:cNvPr id="3" name="2 Marcador de contenido"/>
          <p:cNvSpPr>
            <a:spLocks noGrp="1"/>
          </p:cNvSpPr>
          <p:nvPr>
            <p:ph idx="1"/>
          </p:nvPr>
        </p:nvSpPr>
        <p:spPr>
          <a:xfrm>
            <a:off x="899592" y="2636912"/>
            <a:ext cx="7488832" cy="3384376"/>
          </a:xfrm>
        </p:spPr>
        <p:txBody>
          <a:bodyPr>
            <a:noAutofit/>
          </a:bodyPr>
          <a:lstStyle/>
          <a:p>
            <a:pPr marL="448056" indent="-384048" eaLnBrk="1" fontAlgn="auto" hangingPunct="1">
              <a:spcAft>
                <a:spcPts val="0"/>
              </a:spcAft>
              <a:buFont typeface="Wingdings 2"/>
              <a:buChar char=""/>
              <a:defRPr/>
            </a:pPr>
            <a:r>
              <a:rPr lang="es-CL" sz="1800" b="1" dirty="0" smtClean="0"/>
              <a:t>¿De qué lugar se trata?</a:t>
            </a:r>
            <a:r>
              <a:rPr lang="es-CL" sz="1800" dirty="0" smtClean="0"/>
              <a:t> </a:t>
            </a:r>
            <a:endParaRPr lang="es-MX" sz="1800" dirty="0" smtClean="0"/>
          </a:p>
          <a:p>
            <a:pPr marL="448056" indent="-384048" eaLnBrk="1" fontAlgn="auto" hangingPunct="1">
              <a:spcAft>
                <a:spcPts val="0"/>
              </a:spcAft>
              <a:buFont typeface="Wingdings 2"/>
              <a:buChar char=""/>
              <a:defRPr/>
            </a:pPr>
            <a:r>
              <a:rPr lang="es-CL" sz="1800" dirty="0" smtClean="0"/>
              <a:t>Adivina en qué lugar pasan todas estas cosas</a:t>
            </a:r>
            <a:r>
              <a:rPr lang="es-CL" sz="1800" dirty="0" smtClean="0"/>
              <a:t>:</a:t>
            </a:r>
            <a:endParaRPr lang="es-MX" sz="1800" dirty="0" smtClean="0"/>
          </a:p>
          <a:p>
            <a:pPr marL="448056" indent="-384048" eaLnBrk="1" fontAlgn="auto" hangingPunct="1">
              <a:spcAft>
                <a:spcPts val="0"/>
              </a:spcAft>
              <a:buFont typeface="Wingdings 2"/>
              <a:buChar char=""/>
              <a:defRPr/>
            </a:pPr>
            <a:r>
              <a:rPr lang="es-CL" sz="1800" i="1" dirty="0" smtClean="0"/>
              <a:t>“Hay mucho hielo y nieve. Hace mucho frío. En invierno, el mar se congela. En verano, el hielo del mar se derrite y se forman témpanos.</a:t>
            </a:r>
            <a:endParaRPr lang="es-MX" sz="1800" dirty="0" smtClean="0"/>
          </a:p>
          <a:p>
            <a:pPr marL="448056" indent="-384048" eaLnBrk="1" fontAlgn="auto" hangingPunct="1">
              <a:spcAft>
                <a:spcPts val="0"/>
              </a:spcAft>
              <a:buFont typeface="Wingdings 2"/>
              <a:buNone/>
              <a:defRPr/>
            </a:pPr>
            <a:r>
              <a:rPr lang="es-CL" sz="1800" i="1" dirty="0" smtClean="0"/>
              <a:t>	En ese lugar viven pingüinos y focas.</a:t>
            </a:r>
            <a:endParaRPr lang="es-MX" sz="1800" dirty="0" smtClean="0"/>
          </a:p>
          <a:p>
            <a:pPr marL="448056" indent="-384048" eaLnBrk="1" fontAlgn="auto" hangingPunct="1">
              <a:spcAft>
                <a:spcPts val="0"/>
              </a:spcAft>
              <a:buFont typeface="Wingdings 2"/>
              <a:buNone/>
              <a:defRPr/>
            </a:pPr>
            <a:r>
              <a:rPr lang="es-CL" sz="1800" i="1" dirty="0" smtClean="0"/>
              <a:t>	En invierno las noches son muy largas y hay grandes tempestades de viento y nieve.</a:t>
            </a:r>
            <a:endParaRPr lang="es-MX" sz="1800" dirty="0" smtClean="0"/>
          </a:p>
          <a:p>
            <a:pPr marL="448056" indent="-384048" eaLnBrk="1" fontAlgn="auto" hangingPunct="1">
              <a:spcAft>
                <a:spcPts val="0"/>
              </a:spcAft>
              <a:buFont typeface="Wingdings 2"/>
              <a:buNone/>
              <a:defRPr/>
            </a:pPr>
            <a:r>
              <a:rPr lang="es-CL" sz="1800" i="1" dirty="0" smtClean="0"/>
              <a:t>	Muy pocos hombres viven en esa parte del mundo.”</a:t>
            </a:r>
            <a:r>
              <a:rPr lang="es-CL" sz="1800" dirty="0" smtClean="0"/>
              <a:t> </a:t>
            </a:r>
            <a:endParaRPr lang="es-MX" sz="1800" dirty="0" smtClean="0"/>
          </a:p>
          <a:p>
            <a:pPr marL="448056" indent="-384048" eaLnBrk="1" fontAlgn="auto" hangingPunct="1">
              <a:spcAft>
                <a:spcPts val="0"/>
              </a:spcAft>
              <a:buFont typeface="Wingdings 2"/>
              <a:buChar char=""/>
              <a:defRPr/>
            </a:pPr>
            <a:r>
              <a:rPr lang="es-CL" sz="1800" dirty="0" smtClean="0"/>
              <a:t>- Subraya las oraciones que te ayudan a encontrar  la idea principal</a:t>
            </a:r>
            <a:r>
              <a:rPr lang="es-CL" sz="1800" dirty="0" smtClean="0"/>
              <a:t>.</a:t>
            </a:r>
            <a:endParaRPr lang="es-MX" sz="1800" dirty="0" smtClean="0"/>
          </a:p>
          <a:p>
            <a:pPr marL="448056" indent="-384048" eaLnBrk="1" fontAlgn="auto" hangingPunct="1">
              <a:spcAft>
                <a:spcPts val="0"/>
              </a:spcAft>
              <a:buFont typeface="Wingdings 2"/>
              <a:buChar char=""/>
              <a:defRPr/>
            </a:pPr>
            <a:r>
              <a:rPr lang="es-CL" sz="1800" dirty="0" smtClean="0"/>
              <a:t>- Luego anota la idea principal implícita, siguiendo la secuencia del ejercicio anterior</a:t>
            </a:r>
            <a:r>
              <a:rPr lang="es-CL" sz="1800" dirty="0" smtClean="0"/>
              <a:t>.</a:t>
            </a:r>
            <a:endParaRPr lang="es-MX" sz="1200"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23528" y="404664"/>
            <a:ext cx="8229600" cy="5876150"/>
          </a:xfrm>
        </p:spPr>
        <p:txBody>
          <a:bodyPr/>
          <a:lstStyle/>
          <a:p>
            <a:pPr marL="484632" indent="0" eaLnBrk="1" fontAlgn="auto" hangingPunct="1">
              <a:spcAft>
                <a:spcPts val="0"/>
              </a:spcAft>
              <a:defRPr/>
            </a:pPr>
            <a:r>
              <a:rPr lang="es-MX" b="1" dirty="0" smtClean="0">
                <a:solidFill>
                  <a:schemeClr val="tx1"/>
                </a:solidFill>
                <a:effectLst>
                  <a:outerShdw blurRad="38100" dist="38100" dir="2700000" algn="tl">
                    <a:srgbClr val="000000">
                      <a:alpha val="43137"/>
                    </a:srgbClr>
                  </a:outerShdw>
                </a:effectLst>
              </a:rPr>
              <a:t>Es necesario tener prudencia y paciencia ante los errores, además de la capacidad de autocorregirse, lo cual nos llevará a: </a:t>
            </a:r>
            <a:br>
              <a:rPr lang="es-MX" b="1" dirty="0" smtClean="0">
                <a:solidFill>
                  <a:schemeClr val="tx1"/>
                </a:solidFill>
                <a:effectLst>
                  <a:outerShdw blurRad="38100" dist="38100" dir="2700000" algn="tl">
                    <a:srgbClr val="000000">
                      <a:alpha val="43137"/>
                    </a:srgbClr>
                  </a:outerShdw>
                </a:effectLst>
              </a:rPr>
            </a:br>
            <a:r>
              <a:rPr lang="es-MX" b="1" dirty="0" smtClean="0">
                <a:solidFill>
                  <a:schemeClr val="tx1"/>
                </a:solidFill>
                <a:effectLst>
                  <a:outerShdw blurRad="38100" dist="38100" dir="2700000" algn="tl">
                    <a:srgbClr val="000000">
                      <a:alpha val="43137"/>
                    </a:srgbClr>
                  </a:outerShdw>
                </a:effectLst>
              </a:rPr>
              <a:t>la identificación de las ideas principales y la comprensión global del texto.</a:t>
            </a:r>
            <a:endParaRPr lang="es-MX" b="1" dirty="0">
              <a:solidFill>
                <a:schemeClr val="tx1"/>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971600" y="836712"/>
            <a:ext cx="7416824" cy="5760639"/>
          </a:xfrm>
        </p:spPr>
        <p:txBody>
          <a:bodyPr>
            <a:noAutofit/>
          </a:bodyPr>
          <a:lstStyle/>
          <a:p>
            <a:pPr marL="64008" indent="0" eaLnBrk="1" fontAlgn="auto" hangingPunct="1">
              <a:spcAft>
                <a:spcPts val="0"/>
              </a:spcAft>
              <a:buNone/>
              <a:defRPr/>
            </a:pPr>
            <a:r>
              <a:rPr lang="es-MX" sz="2500" b="1" i="1" dirty="0" smtClean="0"/>
              <a:t>El </a:t>
            </a:r>
            <a:r>
              <a:rPr lang="es-MX" sz="2500" b="1" i="1" dirty="0" smtClean="0"/>
              <a:t>primer fundamento del valor del trabajo es el hombre mismo, su sujeto...es cierto que el hombre está destinado y llamado al trabajo; pero, ante todo, el trabajo está en función del hombre y no el hombre en función del trabajo... </a:t>
            </a:r>
            <a:r>
              <a:rPr lang="es-MX" sz="2500" b="1" i="1" dirty="0" smtClean="0"/>
              <a:t>La dignidad del trabajo no depende, en primer lugar, del tipo de trabajo que se realiza, sino del hecho de que quien lo ejecuta es una persona... </a:t>
            </a:r>
            <a:r>
              <a:rPr lang="es-MX" sz="2500" b="1" i="1" dirty="0" smtClean="0"/>
              <a:t>en fin de cuentas la finalidad del trabajo, de cualquier trabajo realizado por el hombre, -aunque fuera el trabajo más corriente, más monótono en la escala del modo común de valorarlo, incluso el que más margina- permanece siempre siendo el hombre mismo</a:t>
            </a:r>
            <a:r>
              <a:rPr lang="es-MX" sz="2500" b="1" i="1" dirty="0" smtClean="0"/>
              <a:t>.</a:t>
            </a:r>
            <a:endParaRPr lang="es-MX" sz="2500" b="1"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74848" y="754450"/>
            <a:ext cx="8229600" cy="1018366"/>
          </a:xfrm>
        </p:spPr>
        <p:txBody>
          <a:bodyPr/>
          <a:lstStyle/>
          <a:p>
            <a:pPr marL="484632" indent="0" eaLnBrk="1" fontAlgn="auto" hangingPunct="1">
              <a:spcAft>
                <a:spcPts val="0"/>
              </a:spcAft>
              <a:defRPr/>
            </a:pPr>
            <a:r>
              <a:rPr lang="es-MX" sz="4000" dirty="0" smtClean="0">
                <a:solidFill>
                  <a:schemeClr val="accent1">
                    <a:tint val="83000"/>
                    <a:satMod val="150000"/>
                  </a:schemeClr>
                </a:solidFill>
              </a:rPr>
              <a:t>“Los pueblos jóvenes” Texto 1</a:t>
            </a:r>
            <a:endParaRPr lang="es-MX" sz="4000" dirty="0">
              <a:solidFill>
                <a:schemeClr val="accent1">
                  <a:tint val="83000"/>
                  <a:satMod val="150000"/>
                </a:schemeClr>
              </a:solidFill>
            </a:endParaRPr>
          </a:p>
        </p:txBody>
      </p:sp>
      <p:sp>
        <p:nvSpPr>
          <p:cNvPr id="10243" name="2 Marcador de contenido"/>
          <p:cNvSpPr>
            <a:spLocks noGrp="1"/>
          </p:cNvSpPr>
          <p:nvPr>
            <p:ph idx="1"/>
          </p:nvPr>
        </p:nvSpPr>
        <p:spPr>
          <a:xfrm>
            <a:off x="827584" y="1988840"/>
            <a:ext cx="7704856" cy="4159647"/>
          </a:xfrm>
        </p:spPr>
        <p:txBody>
          <a:bodyPr>
            <a:normAutofit/>
          </a:bodyPr>
          <a:lstStyle/>
          <a:p>
            <a:pPr eaLnBrk="1" hangingPunct="1"/>
            <a:r>
              <a:rPr lang="es-MX" sz="2400" i="1" dirty="0" smtClean="0"/>
              <a:t>Los pueblos jóvenes no son obra de la derrota ni de la delincuencia: son el fruto de la desesperación de la energía indomable de los desplazados y de quienes han resuelto labrar por la fuerza y la constancia una vida mejor. </a:t>
            </a:r>
          </a:p>
          <a:p>
            <a:pPr eaLnBrk="1" hangingPunct="1"/>
            <a:r>
              <a:rPr lang="es-MX" sz="2400" i="1" dirty="0" smtClean="0"/>
              <a:t>Sin duda se podría decir que allí está lo mejor de nuestro pueblo. Es una humanidad hirviente, puesta en marcha por circunstancias terribles, aunque no tan graves como las que arrojan fuera de su patria a los individuos. Viven allí individuos pertenecientes a todos los incontables grados de mezcla, de cultura y tradiciones que es posible encontrar en nuestro país y quizá en ningún otro más que en el Perú...</a:t>
            </a:r>
            <a:endParaRPr lang="es-MX" sz="2400" dirty="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marL="484632" indent="0" eaLnBrk="1" fontAlgn="auto" hangingPunct="1">
              <a:spcAft>
                <a:spcPts val="0"/>
              </a:spcAft>
              <a:defRPr/>
            </a:pPr>
            <a:r>
              <a:rPr lang="es-MX" dirty="0" smtClean="0">
                <a:solidFill>
                  <a:schemeClr val="accent1">
                    <a:tint val="83000"/>
                    <a:satMod val="150000"/>
                  </a:schemeClr>
                </a:solidFill>
              </a:rPr>
              <a:t>Texto 2</a:t>
            </a:r>
            <a:endParaRPr lang="es-MX" dirty="0">
              <a:solidFill>
                <a:schemeClr val="accent1">
                  <a:tint val="83000"/>
                  <a:satMod val="150000"/>
                </a:schemeClr>
              </a:solidFill>
            </a:endParaRPr>
          </a:p>
        </p:txBody>
      </p:sp>
      <p:sp>
        <p:nvSpPr>
          <p:cNvPr id="11267" name="2 Marcador de contenido"/>
          <p:cNvSpPr>
            <a:spLocks noGrp="1"/>
          </p:cNvSpPr>
          <p:nvPr>
            <p:ph idx="1"/>
          </p:nvPr>
        </p:nvSpPr>
        <p:spPr/>
        <p:txBody>
          <a:bodyPr/>
          <a:lstStyle/>
          <a:p>
            <a:pPr eaLnBrk="1" hangingPunct="1"/>
            <a:r>
              <a:rPr lang="es-MX" i="1" smtClean="0"/>
              <a:t>En nuestro medio social, son variadas las formas en que se manifiesta la discriminación: por género, origen étnico o cultural, nacionalidad, credo religioso, por edad, incapacidad física, etc.</a:t>
            </a:r>
            <a:endParaRPr lang="es-MX"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marL="484632" indent="0" eaLnBrk="1" fontAlgn="auto" hangingPunct="1">
              <a:spcAft>
                <a:spcPts val="0"/>
              </a:spcAft>
              <a:defRPr/>
            </a:pPr>
            <a:r>
              <a:rPr lang="es-MX" dirty="0" smtClean="0">
                <a:solidFill>
                  <a:schemeClr val="accent1">
                    <a:tint val="83000"/>
                    <a:satMod val="150000"/>
                  </a:schemeClr>
                </a:solidFill>
              </a:rPr>
              <a:t>¿Cuál es la idea principal de un texto?</a:t>
            </a:r>
            <a:endParaRPr lang="es-MX" dirty="0">
              <a:solidFill>
                <a:schemeClr val="accent1">
                  <a:tint val="83000"/>
                  <a:satMod val="150000"/>
                </a:schemeClr>
              </a:solidFill>
            </a:endParaRPr>
          </a:p>
        </p:txBody>
      </p:sp>
      <p:sp>
        <p:nvSpPr>
          <p:cNvPr id="3" name="2 Marcador de contenido"/>
          <p:cNvSpPr>
            <a:spLocks noGrp="1"/>
          </p:cNvSpPr>
          <p:nvPr>
            <p:ph idx="1"/>
          </p:nvPr>
        </p:nvSpPr>
        <p:spPr/>
        <p:txBody>
          <a:bodyPr>
            <a:normAutofit fontScale="92500"/>
          </a:bodyPr>
          <a:lstStyle/>
          <a:p>
            <a:pPr marL="448056" indent="-384048" eaLnBrk="1" fontAlgn="auto" hangingPunct="1">
              <a:spcAft>
                <a:spcPts val="0"/>
              </a:spcAft>
              <a:buFont typeface="Wingdings 2"/>
              <a:buChar char=""/>
              <a:defRPr/>
            </a:pPr>
            <a:r>
              <a:rPr lang="es-MX" dirty="0" smtClean="0"/>
              <a:t>La idea principal nos informa sobre el enunciado más importante que el autor quiere transmitirnos acerca del tema.</a:t>
            </a:r>
          </a:p>
          <a:p>
            <a:pPr marL="448056" indent="-384048" eaLnBrk="1" fontAlgn="auto" hangingPunct="1">
              <a:spcAft>
                <a:spcPts val="0"/>
              </a:spcAft>
              <a:buFont typeface="Wingdings 2"/>
              <a:buChar char=""/>
              <a:defRPr/>
            </a:pPr>
            <a:r>
              <a:rPr lang="es-MX" dirty="0" smtClean="0"/>
              <a:t>El reconocimiento de la idea principal tiene como punto de partida la identificación de las ideas </a:t>
            </a:r>
            <a:r>
              <a:rPr lang="es-MX" b="1" i="1" dirty="0" smtClean="0"/>
              <a:t>más importantes o centrales para lo cual podemos hacernos la pregunta:</a:t>
            </a:r>
          </a:p>
          <a:p>
            <a:pPr marL="448056" indent="-384048" eaLnBrk="1" fontAlgn="auto" hangingPunct="1">
              <a:spcAft>
                <a:spcPts val="0"/>
              </a:spcAft>
              <a:buFont typeface="Wingdings 2"/>
              <a:buChar char=""/>
              <a:defRPr/>
            </a:pPr>
            <a:r>
              <a:rPr lang="es-MX" b="1" i="1" dirty="0" smtClean="0"/>
              <a:t>¿Cuál o cuáles son las ideas más importantes que el autor pretende explicar con relación al tema?</a:t>
            </a:r>
            <a:endParaRPr lang="es-MX"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a:xfrm>
            <a:off x="683568" y="620688"/>
            <a:ext cx="7488832" cy="5760640"/>
          </a:xfrm>
        </p:spPr>
        <p:txBody>
          <a:bodyPr>
            <a:normAutofit/>
          </a:bodyPr>
          <a:lstStyle/>
          <a:p>
            <a:pPr marL="484632" indent="0" eaLnBrk="1" fontAlgn="auto" hangingPunct="1">
              <a:spcAft>
                <a:spcPts val="0"/>
              </a:spcAft>
              <a:defRPr/>
            </a:pPr>
            <a:r>
              <a:rPr lang="es-MX" sz="3600" b="1" i="1" dirty="0" smtClean="0">
                <a:solidFill>
                  <a:schemeClr val="tx1"/>
                </a:solidFill>
                <a:effectLst>
                  <a:outerShdw blurRad="38100" dist="38100" dir="2700000" algn="tl">
                    <a:srgbClr val="000000">
                      <a:alpha val="43137"/>
                    </a:srgbClr>
                  </a:outerShdw>
                </a:effectLst>
                <a:latin typeface="+mn-lt"/>
              </a:rPr>
              <a:t>Podemos encontrar varias ideas importantes o centrales que</a:t>
            </a:r>
            <a:br>
              <a:rPr lang="es-MX" sz="3600" b="1" i="1" dirty="0" smtClean="0">
                <a:solidFill>
                  <a:schemeClr val="tx1"/>
                </a:solidFill>
                <a:effectLst>
                  <a:outerShdw blurRad="38100" dist="38100" dir="2700000" algn="tl">
                    <a:srgbClr val="000000">
                      <a:alpha val="43137"/>
                    </a:srgbClr>
                  </a:outerShdw>
                </a:effectLst>
                <a:latin typeface="+mn-lt"/>
              </a:rPr>
            </a:br>
            <a:r>
              <a:rPr lang="es-MX" sz="3600" b="1" i="1" dirty="0" smtClean="0">
                <a:solidFill>
                  <a:schemeClr val="tx1"/>
                </a:solidFill>
                <a:effectLst>
                  <a:outerShdw blurRad="38100" dist="38100" dir="2700000" algn="tl">
                    <a:srgbClr val="000000">
                      <a:alpha val="43137"/>
                    </a:srgbClr>
                  </a:outerShdw>
                </a:effectLst>
                <a:latin typeface="+mn-lt"/>
              </a:rPr>
              <a:t>tienen que ver con el tema, pero sólo una de ellas es la que está en más estrecha relación con el tema. </a:t>
            </a:r>
            <a:br>
              <a:rPr lang="es-MX" sz="3600" b="1" i="1" dirty="0" smtClean="0">
                <a:solidFill>
                  <a:schemeClr val="tx1"/>
                </a:solidFill>
                <a:effectLst>
                  <a:outerShdw blurRad="38100" dist="38100" dir="2700000" algn="tl">
                    <a:srgbClr val="000000">
                      <a:alpha val="43137"/>
                    </a:srgbClr>
                  </a:outerShdw>
                </a:effectLst>
                <a:latin typeface="+mn-lt"/>
              </a:rPr>
            </a:br>
            <a:r>
              <a:rPr lang="es-MX" sz="3600" b="1" i="1" dirty="0" smtClean="0">
                <a:solidFill>
                  <a:schemeClr val="tx1"/>
                </a:solidFill>
                <a:effectLst>
                  <a:outerShdw blurRad="38100" dist="38100" dir="2700000" algn="tl">
                    <a:srgbClr val="000000">
                      <a:alpha val="43137"/>
                    </a:srgbClr>
                  </a:outerShdw>
                </a:effectLst>
                <a:latin typeface="+mn-lt"/>
              </a:rPr>
              <a:t/>
            </a:r>
            <a:br>
              <a:rPr lang="es-MX" sz="3600" b="1" i="1" dirty="0" smtClean="0">
                <a:solidFill>
                  <a:schemeClr val="tx1"/>
                </a:solidFill>
                <a:effectLst>
                  <a:outerShdw blurRad="38100" dist="38100" dir="2700000" algn="tl">
                    <a:srgbClr val="000000">
                      <a:alpha val="43137"/>
                    </a:srgbClr>
                  </a:outerShdw>
                </a:effectLst>
                <a:latin typeface="+mn-lt"/>
              </a:rPr>
            </a:br>
            <a:r>
              <a:rPr lang="es-MX" sz="3600" b="1" i="1" dirty="0" smtClean="0">
                <a:solidFill>
                  <a:schemeClr val="tx1"/>
                </a:solidFill>
                <a:effectLst>
                  <a:outerShdw blurRad="38100" dist="38100" dir="2700000" algn="tl">
                    <a:srgbClr val="000000">
                      <a:alpha val="43137"/>
                    </a:srgbClr>
                  </a:outerShdw>
                </a:effectLst>
                <a:latin typeface="+mn-lt"/>
              </a:rPr>
              <a:t>Esa es la idea principal.</a:t>
            </a:r>
            <a:endParaRPr lang="es-MX" sz="3600" b="1" i="1" dirty="0">
              <a:solidFill>
                <a:schemeClr val="tx1"/>
              </a:solidFill>
              <a:effectLst>
                <a:outerShdw blurRad="38100" dist="38100" dir="2700000" algn="tl">
                  <a:srgbClr val="000000">
                    <a:alpha val="43137"/>
                  </a:srgbClr>
                </a:outerShdw>
              </a:effectLst>
              <a:latin typeface="+mn-lt"/>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title"/>
          </p:nvPr>
        </p:nvSpPr>
        <p:spPr/>
        <p:txBody>
          <a:bodyPr>
            <a:normAutofit fontScale="90000"/>
          </a:bodyPr>
          <a:lstStyle/>
          <a:p>
            <a:pPr marL="484632" indent="0" eaLnBrk="1" fontAlgn="auto" hangingPunct="1">
              <a:spcAft>
                <a:spcPts val="0"/>
              </a:spcAft>
              <a:defRPr/>
            </a:pPr>
            <a:r>
              <a:rPr lang="es-MX" dirty="0" smtClean="0">
                <a:solidFill>
                  <a:schemeClr val="accent1">
                    <a:tint val="83000"/>
                    <a:satMod val="150000"/>
                  </a:schemeClr>
                </a:solidFill>
              </a:rPr>
              <a:t>¿Dónde ubicamos la idea principal?</a:t>
            </a:r>
            <a:endParaRPr lang="es-MX" dirty="0">
              <a:solidFill>
                <a:schemeClr val="accent1">
                  <a:tint val="83000"/>
                  <a:satMod val="150000"/>
                </a:schemeClr>
              </a:solidFill>
            </a:endParaRPr>
          </a:p>
        </p:txBody>
      </p:sp>
      <p:sp>
        <p:nvSpPr>
          <p:cNvPr id="14339" name="3 Marcador de contenido"/>
          <p:cNvSpPr>
            <a:spLocks noGrp="1"/>
          </p:cNvSpPr>
          <p:nvPr>
            <p:ph idx="1"/>
          </p:nvPr>
        </p:nvSpPr>
        <p:spPr/>
        <p:txBody>
          <a:bodyPr>
            <a:normAutofit/>
          </a:bodyPr>
          <a:lstStyle/>
          <a:p>
            <a:pPr eaLnBrk="1" hangingPunct="1"/>
            <a:r>
              <a:rPr lang="es-MX" sz="4400" smtClean="0"/>
              <a:t>La idea principal puede estar presente y aparecer en cualquier lugar del párrafo (al inicio, al medio o al final)</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marL="484632" indent="0" eaLnBrk="1" fontAlgn="auto" hangingPunct="1">
              <a:spcAft>
                <a:spcPts val="0"/>
              </a:spcAft>
              <a:defRPr/>
            </a:pPr>
            <a:r>
              <a:rPr lang="es-MX" sz="3600" dirty="0" smtClean="0">
                <a:solidFill>
                  <a:schemeClr val="accent1">
                    <a:tint val="83000"/>
                    <a:satMod val="150000"/>
                  </a:schemeClr>
                </a:solidFill>
              </a:rPr>
              <a:t>“La dignidad humana” Texto 3 </a:t>
            </a:r>
            <a:endParaRPr lang="es-MX" sz="3600" dirty="0">
              <a:solidFill>
                <a:schemeClr val="accent1">
                  <a:tint val="83000"/>
                  <a:satMod val="150000"/>
                </a:schemeClr>
              </a:solidFill>
            </a:endParaRPr>
          </a:p>
        </p:txBody>
      </p:sp>
      <p:sp>
        <p:nvSpPr>
          <p:cNvPr id="3" name="2 Marcador de contenido"/>
          <p:cNvSpPr>
            <a:spLocks noGrp="1"/>
          </p:cNvSpPr>
          <p:nvPr>
            <p:ph idx="1"/>
          </p:nvPr>
        </p:nvSpPr>
        <p:spPr/>
        <p:txBody>
          <a:bodyPr>
            <a:normAutofit lnSpcReduction="10000"/>
          </a:bodyPr>
          <a:lstStyle/>
          <a:p>
            <a:pPr marL="448056" indent="-384048" eaLnBrk="1" fontAlgn="auto" hangingPunct="1">
              <a:spcAft>
                <a:spcPts val="0"/>
              </a:spcAft>
              <a:buFont typeface="Wingdings 2"/>
              <a:buChar char=""/>
              <a:defRPr/>
            </a:pPr>
            <a:r>
              <a:rPr lang="es-MX" i="1" dirty="0" smtClean="0"/>
              <a:t>La semilla de la dignidad debería plantarse en el alma del niño como un surco privilegiado donde auguramos feliz cosecha. </a:t>
            </a:r>
          </a:p>
          <a:p>
            <a:pPr marL="448056" indent="-384048" eaLnBrk="1" fontAlgn="auto" hangingPunct="1">
              <a:spcAft>
                <a:spcPts val="0"/>
              </a:spcAft>
              <a:buFont typeface="Wingdings 2"/>
              <a:buChar char=""/>
              <a:defRPr/>
            </a:pPr>
            <a:r>
              <a:rPr lang="es-MX" i="1" dirty="0" smtClean="0"/>
              <a:t>La dignidad es una cualidad mediante la cual toda persona es considerada como valiosa en sí misma.</a:t>
            </a:r>
          </a:p>
          <a:p>
            <a:pPr marL="448056" indent="-384048" eaLnBrk="1" fontAlgn="auto" hangingPunct="1">
              <a:spcAft>
                <a:spcPts val="0"/>
              </a:spcAft>
              <a:buFont typeface="Wingdings 2"/>
              <a:buChar char=""/>
              <a:defRPr/>
            </a:pPr>
            <a:r>
              <a:rPr lang="es-MX" i="1" dirty="0" smtClean="0"/>
              <a:t>Por ella, nos valoramos y respetamos, a nosotros mismos así como a las otras personas. </a:t>
            </a:r>
          </a:p>
          <a:p>
            <a:pPr marL="448056" indent="-384048" eaLnBrk="1" fontAlgn="auto" hangingPunct="1">
              <a:spcAft>
                <a:spcPts val="0"/>
              </a:spcAft>
              <a:buFont typeface="Wingdings 2"/>
              <a:buChar char=""/>
              <a:defRPr/>
            </a:pPr>
            <a:r>
              <a:rPr lang="es-MX" i="1" dirty="0" smtClean="0"/>
              <a:t>Allí donde no se respeta la dignidad de la persona no hay ideales superiores.</a:t>
            </a:r>
            <a:endParaRPr lang="es-MX"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a:xfrm>
            <a:off x="457200" y="267494"/>
            <a:ext cx="8229600" cy="6090464"/>
          </a:xfrm>
        </p:spPr>
        <p:txBody>
          <a:bodyPr>
            <a:normAutofit/>
          </a:bodyPr>
          <a:lstStyle/>
          <a:p>
            <a:pPr marL="484632" indent="0" eaLnBrk="1" fontAlgn="auto" hangingPunct="1">
              <a:spcAft>
                <a:spcPts val="0"/>
              </a:spcAft>
              <a:defRPr/>
            </a:pPr>
            <a:r>
              <a:rPr lang="es-MX" sz="3600" b="1" dirty="0" smtClean="0">
                <a:solidFill>
                  <a:schemeClr val="tx1"/>
                </a:solidFill>
                <a:effectLst>
                  <a:outerShdw blurRad="38100" dist="38100" dir="2700000" algn="tl">
                    <a:srgbClr val="000000">
                      <a:alpha val="43137"/>
                    </a:srgbClr>
                  </a:outerShdw>
                </a:effectLst>
                <a:latin typeface="+mn-lt"/>
              </a:rPr>
              <a:t>En algunos casos la idea principal aparece implícita en el texto y en estos casos hay que construirla.</a:t>
            </a:r>
            <a:endParaRPr lang="es-MX" sz="3600" b="1" dirty="0">
              <a:solidFill>
                <a:schemeClr val="tx1"/>
              </a:solidFill>
              <a:effectLst>
                <a:outerShdw blurRad="38100" dist="38100" dir="2700000" algn="tl">
                  <a:srgbClr val="000000">
                    <a:alpha val="43137"/>
                  </a:srgbClr>
                </a:outerShdw>
              </a:effectLst>
              <a:latin typeface="+mn-lt"/>
            </a:endParaRPr>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Orgánico">
  <a:themeElements>
    <a:clrScheme name="Orgánico">
      <a:dk1>
        <a:sysClr val="windowText" lastClr="000000"/>
      </a:dk1>
      <a:lt1>
        <a:sysClr val="window" lastClr="FFFFFF"/>
      </a:lt1>
      <a:dk2>
        <a:srgbClr val="212121"/>
      </a:dk2>
      <a:lt2>
        <a:srgbClr val="DADADA"/>
      </a:lt2>
      <a:accent1>
        <a:srgbClr val="83992A"/>
      </a:accent1>
      <a:accent2>
        <a:srgbClr val="3C9770"/>
      </a:accent2>
      <a:accent3>
        <a:srgbClr val="44709D"/>
      </a:accent3>
      <a:accent4>
        <a:srgbClr val="A23C33"/>
      </a:accent4>
      <a:accent5>
        <a:srgbClr val="D97828"/>
      </a:accent5>
      <a:accent6>
        <a:srgbClr val="DEB340"/>
      </a:accent6>
      <a:hlink>
        <a:srgbClr val="A8BF4D"/>
      </a:hlink>
      <a:folHlink>
        <a:srgbClr val="B4CA80"/>
      </a:folHlink>
    </a:clrScheme>
    <a:fontScheme name="Orgánico">
      <a:majorFont>
        <a:latin typeface="Garamond" panose="02020404030301010803"/>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aramond" panose="02020404030301010803"/>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rgánico">
      <a:fillStyleLst>
        <a:solidFill>
          <a:schemeClr val="phClr"/>
        </a:solidFill>
        <a:gradFill rotWithShape="1">
          <a:gsLst>
            <a:gs pos="0">
              <a:schemeClr val="phClr">
                <a:tint val="60000"/>
                <a:lumMod val="110000"/>
              </a:schemeClr>
            </a:gs>
            <a:gs pos="100000">
              <a:schemeClr val="phClr">
                <a:tint val="82000"/>
              </a:schemeClr>
            </a:gs>
          </a:gsLst>
          <a:lin ang="5400000" scaled="0"/>
        </a:gradFill>
        <a:blipFill rotWithShape="1">
          <a:blip xmlns:r="http://schemas.openxmlformats.org/officeDocument/2006/relationships" r:embed="rId1">
            <a:duotone>
              <a:schemeClr val="phClr">
                <a:shade val="74000"/>
                <a:satMod val="130000"/>
                <a:lumMod val="90000"/>
              </a:schemeClr>
              <a:schemeClr val="phClr">
                <a:tint val="94000"/>
                <a:satMod val="120000"/>
                <a:lumMod val="104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38100" dist="25400" dir="5400000" rotWithShape="0">
              <a:srgbClr val="000000">
                <a:alpha val="60000"/>
              </a:srgbClr>
            </a:outerShdw>
          </a:effectLst>
        </a:effectStyle>
      </a:effectStyleLst>
      <a:bgFillStyleLst>
        <a:solidFill>
          <a:schemeClr val="phClr"/>
        </a:solidFill>
        <a:gradFill rotWithShape="1">
          <a:gsLst>
            <a:gs pos="0">
              <a:schemeClr val="phClr">
                <a:tint val="90000"/>
                <a:lumMod val="110000"/>
              </a:schemeClr>
            </a:gs>
            <a:gs pos="100000">
              <a:schemeClr val="phClr">
                <a:shade val="88000"/>
                <a:lumMod val="98000"/>
              </a:schemeClr>
            </a:gs>
          </a:gsLst>
          <a:lin ang="5400000" scaled="0"/>
        </a:gradFill>
        <a:blipFill>
          <a:blip xmlns:r="http://schemas.openxmlformats.org/officeDocument/2006/relationships" r:embed="rId2"/>
          <a:stretch/>
        </a:blipFill>
      </a:bgFillStyleLst>
    </a:fmtScheme>
  </a:themeElements>
  <a:objectDefaults/>
  <a:extraClrSchemeLst/>
  <a:extLst>
    <a:ext uri="{05A4C25C-085E-4340-85A3-A5531E510DB2}">
      <thm15:themeFamily xmlns:thm15="http://schemas.microsoft.com/office/thememl/2012/main" name="Organic" id="{28CDC826-8792-45C0-861B-85EB3ADEDA33}" vid="{7DAC20F1-423D-49E2-BD0B-50532748BAD0}"/>
    </a:ext>
  </a:extLst>
</a:theme>
</file>

<file path=docProps/app.xml><?xml version="1.0" encoding="utf-8"?>
<Properties xmlns="http://schemas.openxmlformats.org/officeDocument/2006/extended-properties" xmlns:vt="http://schemas.openxmlformats.org/officeDocument/2006/docPropsVTypes">
  <Template>Organic</Template>
  <TotalTime>125</TotalTime>
  <Words>1299</Words>
  <Application>Microsoft Office PowerPoint</Application>
  <PresentationFormat>Presentación en pantalla (4:3)</PresentationFormat>
  <Paragraphs>110</Paragraphs>
  <Slides>25</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25</vt:i4>
      </vt:variant>
    </vt:vector>
  </HeadingPairs>
  <TitlesOfParts>
    <vt:vector size="31" baseType="lpstr">
      <vt:lpstr>Arial</vt:lpstr>
      <vt:lpstr>Century Gothic</vt:lpstr>
      <vt:lpstr>Wingdings 2</vt:lpstr>
      <vt:lpstr>Verdana</vt:lpstr>
      <vt:lpstr>Calibri</vt:lpstr>
      <vt:lpstr>Orgánico</vt:lpstr>
      <vt:lpstr>Estrategias de Estudio y Comunicación. Tema :Aprendamos a identificar las ideas principales de un texto. </vt:lpstr>
      <vt:lpstr>¿Cuál es el tema de un texto?</vt:lpstr>
      <vt:lpstr>“Los pueblos jóvenes” Texto 1</vt:lpstr>
      <vt:lpstr>Texto 2</vt:lpstr>
      <vt:lpstr>¿Cuál es la idea principal de un texto?</vt:lpstr>
      <vt:lpstr>Podemos encontrar varias ideas importantes o centrales que tienen que ver con el tema, pero sólo una de ellas es la que está en más estrecha relación con el tema.   Esa es la idea principal.</vt:lpstr>
      <vt:lpstr>¿Dónde ubicamos la idea principal?</vt:lpstr>
      <vt:lpstr>“La dignidad humana” Texto 3 </vt:lpstr>
      <vt:lpstr>En algunos casos la idea principal aparece implícita en el texto y en estos casos hay que construirla.</vt:lpstr>
      <vt:lpstr>“Compatibilidad sanguínea” Texto 4</vt:lpstr>
      <vt:lpstr>El tema del texto trata sobre:  La compatibilidad sanguínea en las transfusiones.  La idea principal es ?</vt:lpstr>
      <vt:lpstr>¿Qué pasos debemos seguir para reconocer la idea principal de un texto?</vt:lpstr>
      <vt:lpstr>¿Qué debemos saber?</vt:lpstr>
      <vt:lpstr>Presentación de PowerPoint</vt:lpstr>
      <vt:lpstr>¿Explícita o implícita?</vt:lpstr>
      <vt:lpstr>Infiero… deduzco.</vt:lpstr>
      <vt:lpstr>Presentación de PowerPoint</vt:lpstr>
      <vt:lpstr>Presentación de PowerPoint</vt:lpstr>
      <vt:lpstr>Ideas principales en párrafos</vt:lpstr>
      <vt:lpstr>Presentación de PowerPoint</vt:lpstr>
      <vt:lpstr>Presentación de PowerPoint</vt:lpstr>
      <vt:lpstr>Presentación de PowerPoint</vt:lpstr>
      <vt:lpstr>Ideas principales en párrafos.</vt:lpstr>
      <vt:lpstr>Es necesario tener prudencia y paciencia ante los errores, además de la capacidad de autocorregirse, lo cual nos llevará a:  la identificación de las ideas principales y la comprensión global del texto.</vt:lpstr>
      <vt:lpstr>Presentación de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Aprendamos a identificar las ideas principales de un texto.</dc:title>
  <dc:creator>igallardo</dc:creator>
  <cp:lastModifiedBy>Daniel Esteban Arteaga</cp:lastModifiedBy>
  <cp:revision>24</cp:revision>
  <dcterms:created xsi:type="dcterms:W3CDTF">2008-11-12T21:44:04Z</dcterms:created>
  <dcterms:modified xsi:type="dcterms:W3CDTF">2014-02-22T20:34:21Z</dcterms:modified>
</cp:coreProperties>
</file>