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A97B-C512-4D45-910B-EA5805CCC881}" type="datetimeFigureOut">
              <a:rPr lang="es-ES" smtClean="0"/>
              <a:t>22/06/2015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D576B-34F1-4482-9EFE-E6599DA5BC9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A97B-C512-4D45-910B-EA5805CCC881}" type="datetimeFigureOut">
              <a:rPr lang="es-ES" smtClean="0"/>
              <a:t>22/06/2015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D576B-34F1-4482-9EFE-E6599DA5BC9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A97B-C512-4D45-910B-EA5805CCC881}" type="datetimeFigureOut">
              <a:rPr lang="es-ES" smtClean="0"/>
              <a:t>22/06/2015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D576B-34F1-4482-9EFE-E6599DA5BC9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A97B-C512-4D45-910B-EA5805CCC881}" type="datetimeFigureOut">
              <a:rPr lang="es-ES" smtClean="0"/>
              <a:t>22/06/2015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D576B-34F1-4482-9EFE-E6599DA5BC9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A97B-C512-4D45-910B-EA5805CCC881}" type="datetimeFigureOut">
              <a:rPr lang="es-ES" smtClean="0"/>
              <a:t>22/06/2015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D576B-34F1-4482-9EFE-E6599DA5BC9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A97B-C512-4D45-910B-EA5805CCC881}" type="datetimeFigureOut">
              <a:rPr lang="es-ES" smtClean="0"/>
              <a:t>22/06/2015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D576B-34F1-4482-9EFE-E6599DA5BC9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A97B-C512-4D45-910B-EA5805CCC881}" type="datetimeFigureOut">
              <a:rPr lang="es-ES" smtClean="0"/>
              <a:t>22/06/2015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D576B-34F1-4482-9EFE-E6599DA5BC9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A97B-C512-4D45-910B-EA5805CCC881}" type="datetimeFigureOut">
              <a:rPr lang="es-ES" smtClean="0"/>
              <a:t>22/06/2015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D576B-34F1-4482-9EFE-E6599DA5BC9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A97B-C512-4D45-910B-EA5805CCC881}" type="datetimeFigureOut">
              <a:rPr lang="es-ES" smtClean="0"/>
              <a:t>22/06/2015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D576B-34F1-4482-9EFE-E6599DA5BC9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A97B-C512-4D45-910B-EA5805CCC881}" type="datetimeFigureOut">
              <a:rPr lang="es-ES" smtClean="0"/>
              <a:t>22/06/2015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D576B-34F1-4482-9EFE-E6599DA5BC9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A97B-C512-4D45-910B-EA5805CCC881}" type="datetimeFigureOut">
              <a:rPr lang="es-ES" smtClean="0"/>
              <a:t>22/06/2015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D576B-34F1-4482-9EFE-E6599DA5BC9D}" type="slidenum">
              <a:rPr lang="es-ES" smtClean="0"/>
              <a:t>‹Nº›</a:t>
            </a:fld>
            <a:endParaRPr lang="es-E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s-ES" smtClean="0"/>
              <a:t>Haga clic en el icono para agregar una imagen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4475A97B-C512-4D45-910B-EA5805CCC881}" type="datetimeFigureOut">
              <a:rPr lang="es-ES" smtClean="0"/>
              <a:t>22/06/2015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135D576B-34F1-4482-9EFE-E6599DA5BC9D}" type="slidenum">
              <a:rPr lang="es-ES" smtClean="0"/>
              <a:t>‹Nº›</a:t>
            </a:fld>
            <a:endParaRPr lang="es-E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123728" y="476672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Spirulina ¿ Que es?</a:t>
            </a:r>
            <a:endParaRPr lang="es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5536" y="1412776"/>
            <a:ext cx="8424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dirty="0" smtClean="0"/>
              <a:t>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una alga unicelular que tiene forma de espiral , y es de color azul verdoso por la presencia de clorofila que le da el color verde y de ficocianina, que le da el color azulado.</a:t>
            </a:r>
          </a:p>
          <a:p>
            <a:endParaRPr lang="es-E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cianobacteria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 fuente rica en proteínas, aminoácidos, vitaminas, minerales y otros nutrientes, por lo que uno de sus principales usos es como suplemento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alimenticio.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Actualmente se le emplea cada vez más como fuente de pigmentos naturales, vitaminas y ácidos grasos,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obtención de aditivos utilizados en fórmulas farmacéuticas y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alimentos.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acuicultura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utiliza como alimento para moluscos,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microcrustáceos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s-E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Artemia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sp.)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sobre todo para peces, ya que ayuda a mantener sana su piel e intensifica la coloración de la misma, además de incrementar las tasas de crecimiento, supervivencia y fertilidad. </a:t>
            </a:r>
          </a:p>
        </p:txBody>
      </p:sp>
    </p:spTree>
    <p:extLst>
      <p:ext uri="{BB962C8B-B14F-4D97-AF65-F5344CB8AC3E}">
        <p14:creationId xmlns:p14="http://schemas.microsoft.com/office/powerpoint/2010/main" val="2841228789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Otoño</Template>
  <TotalTime>21</TotalTime>
  <Words>152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Autumn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Loli</dc:creator>
  <cp:lastModifiedBy>Loli</cp:lastModifiedBy>
  <cp:revision>2</cp:revision>
  <dcterms:created xsi:type="dcterms:W3CDTF">2015-06-22T09:02:03Z</dcterms:created>
  <dcterms:modified xsi:type="dcterms:W3CDTF">2015-06-22T09:23:45Z</dcterms:modified>
</cp:coreProperties>
</file>