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1" r:id="rId4"/>
    <p:sldId id="265" r:id="rId5"/>
    <p:sldId id="262" r:id="rId6"/>
    <p:sldId id="263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3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74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8215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813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3048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58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614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77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80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65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68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28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79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61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051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19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8C01-1653-4087-8843-9D94153FDABC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777657-247F-43D3-A20F-9D6B5A32D5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38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PUNTO DE EQUILIBRIO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3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¿QUE ES EL PUNTO DE EQUILIBRIO?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2015" y="1497379"/>
            <a:ext cx="10515600" cy="4351338"/>
          </a:xfrm>
        </p:spPr>
        <p:txBody>
          <a:bodyPr/>
          <a:lstStyle/>
          <a:p>
            <a:r>
              <a:rPr lang="es-MX" dirty="0"/>
              <a:t>El punto de equilibrio, en términos de contabilidad </a:t>
            </a:r>
            <a:r>
              <a:rPr lang="es-MX" dirty="0" smtClean="0"/>
              <a:t>de costos, es </a:t>
            </a:r>
            <a:r>
              <a:rPr lang="es-MX" dirty="0"/>
              <a:t>aquel punto de actividad (volumen de ventas) en donde los ingresos son iguales a los costos, es decir, es el punto de actividad en donde no existe utilidad ni pérdida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8" name="Picture 2" descr="http://4.bp.blogspot.com/-Faiphd6NgbE/TZ_mZtb27DI/AAAAAAAAACc/h2RXGgTS6RQ/s1600/Lecc-27-1%255B1%255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46" y="2822942"/>
            <a:ext cx="3739662" cy="279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4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  <a:t>Hallar el punto de equilibrio es hallar dicho punto de actividad en donde las ventas son iguales a los costos.</a:t>
            </a:r>
            <a:endParaRPr kumimoji="0" lang="es-MX" alt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  <a:t>Mientras que analizar el punto de equilibrio es analizar dicha información para que en base a ella podamos tomar decisiones.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s-MX" alt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  <a:t>  </a:t>
            </a:r>
            <a:endParaRPr kumimoji="0" lang="es-MX" alt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s-MX" dirty="0"/>
          </a:p>
        </p:txBody>
      </p:sp>
      <p:pic>
        <p:nvPicPr>
          <p:cNvPr id="5" name="Picture 6" descr="https://matematicasempresariales.files.wordpress.com/2014/04/punto-de-equilibri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7787">
            <a:off x="6745185" y="3240268"/>
            <a:ext cx="3046260" cy="261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60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174" name="Picture 6" descr="https://matematicasempresariales.files.wordpress.com/2014/04/punto-de-equilibri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108" y="2815610"/>
            <a:ext cx="2788332" cy="239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95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Open Sans"/>
              </a:rPr>
              <a:t>Hallar y analizar el punto de equilibrio nos permite, por ejemplo:</a:t>
            </a:r>
            <a:endParaRPr kumimoji="0" lang="es-MX" alt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</a:rPr>
              <a:t>obtener una primera simulación que nos permita saber a partir de qué cantidad de ventas empezaremos a generar utilidades.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</a:rPr>
              <a:t>conocer la viabilidad de un proyecto,</a:t>
            </a:r>
            <a:r>
              <a:rPr kumimoji="0" lang="es-MX" altLang="es-MX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</a:rPr>
              <a:t> 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</a:rPr>
              <a:t>cuando nuestra demanda supera nuestro punto de equilibrio.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inherit"/>
              </a:rPr>
              <a:t>saber a partir de qué nivel de ventas puede ser recomendable cambiar un Costo Variable por un Costo Fijo o viceversa, por ejemplo, cambiar comisiones de ventas por un sueldo fijo en un vendedor.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Open Sans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780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CLASIFICACION DE LOS COSTOS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MX" dirty="0"/>
              <a:t>Una vez que hemos determinado los costos que utilizaremos para hallar el punto de equilibrio, pasamos a clasificarlos o dividirlos en Costos Variables y en Costos Fijos</a:t>
            </a:r>
            <a:r>
              <a:rPr lang="es-MX" dirty="0" smtClean="0"/>
              <a:t>:</a:t>
            </a:r>
          </a:p>
          <a:p>
            <a:pPr fontAlgn="base"/>
            <a:endParaRPr lang="es-MX" dirty="0"/>
          </a:p>
        </p:txBody>
      </p:sp>
      <p:pic>
        <p:nvPicPr>
          <p:cNvPr id="4" name="Picture 4" descr="http://pad1.whstatic.com/images/thumb/5/58/Calculate-Variable-Costs-Step-1.jpg/670px-Calculate-Variable-Costs-Step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4447">
            <a:off x="6178061" y="3304306"/>
            <a:ext cx="3700339" cy="2778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3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i="1" dirty="0" smtClean="0"/>
              <a:t>Costos Variables</a:t>
            </a:r>
            <a:r>
              <a:rPr lang="es-MX" dirty="0" smtClean="0"/>
              <a:t>: son los costos que varían de acuerdo con los cambios en los niveles de actividad, están relacionados con el número de unidades vendidas, volumen de producción o número de servicios realizado; ejemplos de costos variables son los costos incurridos en</a:t>
            </a:r>
          </a:p>
          <a:p>
            <a:pPr fontAlgn="base"/>
            <a:endParaRPr lang="es-MX" dirty="0"/>
          </a:p>
          <a:p>
            <a:pPr fontAlgn="base"/>
            <a:endParaRPr lang="es-MX" dirty="0" smtClean="0"/>
          </a:p>
          <a:p>
            <a:pPr fontAlgn="base"/>
            <a:r>
              <a:rPr lang="es-MX" dirty="0" smtClean="0"/>
              <a:t> materia prima, combustible, salario por horas, etc.</a:t>
            </a:r>
          </a:p>
          <a:p>
            <a:pPr fontAlgn="base"/>
            <a:r>
              <a:rPr lang="es-MX" i="1" dirty="0" smtClean="0"/>
              <a:t>Costos Fijos</a:t>
            </a:r>
            <a:r>
              <a:rPr lang="es-MX" dirty="0" smtClean="0"/>
              <a:t>: son costos que no están afectados por las variaciones en los niveles de actividad; ejemplos de costos fijos son los alquileres, la depreciación, los seguros, etc.</a:t>
            </a:r>
          </a:p>
        </p:txBody>
      </p:sp>
    </p:spTree>
    <p:extLst>
      <p:ext uri="{BB962C8B-B14F-4D97-AF65-F5344CB8AC3E}">
        <p14:creationId xmlns:p14="http://schemas.microsoft.com/office/powerpoint/2010/main" val="370125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IMPORTANCIA DEL PUNTO DE EQUILIBRIO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La finalidad principal que tiene el Punto del Equilibrio es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establecer la cantidad mínima, que el proyecto </a:t>
            </a:r>
          </a:p>
          <a:p>
            <a:pPr marL="0" indent="0">
              <a:buNone/>
            </a:pPr>
            <a:r>
              <a:rPr lang="es-MX" dirty="0" smtClean="0"/>
              <a:t>      quiere producir de un articulo determinado para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que así su venta aporte las utilidades necesarias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para la empresa.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52357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 es una herramienta financiera muy importante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y la cual complementa todos aquellos métodos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que nos pueden ayudar a hacer una buena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evaluación de todos aquellos proyectos de inversión, para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así poder tener una mejor planeación para tener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mayor utilidad.</a:t>
            </a:r>
          </a:p>
        </p:txBody>
      </p:sp>
    </p:spTree>
    <p:extLst>
      <p:ext uri="{BB962C8B-B14F-4D97-AF65-F5344CB8AC3E}">
        <p14:creationId xmlns:p14="http://schemas.microsoft.com/office/powerpoint/2010/main" val="84680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</TotalTime>
  <Words>366</Words>
  <Application>Microsoft Office PowerPoint</Application>
  <PresentationFormat>Panorámica</PresentationFormat>
  <Paragraphs>31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inherit</vt:lpstr>
      <vt:lpstr>Open Sans</vt:lpstr>
      <vt:lpstr>Wingdings 3</vt:lpstr>
      <vt:lpstr>Espiral</vt:lpstr>
      <vt:lpstr>PUNTO DE EQUILIBRIO </vt:lpstr>
      <vt:lpstr>¿QUE ES EL PUNTO DE EQUILIBRIO?</vt:lpstr>
      <vt:lpstr>Presentación de PowerPoint</vt:lpstr>
      <vt:lpstr>Presentación de PowerPoint</vt:lpstr>
      <vt:lpstr>Presentación de PowerPoint</vt:lpstr>
      <vt:lpstr>CLASIFICACION DE LOS COSTOS </vt:lpstr>
      <vt:lpstr>Presentación de PowerPoint</vt:lpstr>
      <vt:lpstr>IMPORTANCIA DEL PUNTO DE EQUILIBRIO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PUNTO DE EQUILIBRIO</dc:title>
  <dc:creator>favian</dc:creator>
  <cp:lastModifiedBy>favian</cp:lastModifiedBy>
  <cp:revision>7</cp:revision>
  <dcterms:created xsi:type="dcterms:W3CDTF">2015-11-25T01:19:01Z</dcterms:created>
  <dcterms:modified xsi:type="dcterms:W3CDTF">2015-11-25T05:13:07Z</dcterms:modified>
</cp:coreProperties>
</file>