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 id="2147483768" r:id="rId3"/>
    <p:sldMasterId id="2147483804" r:id="rId4"/>
    <p:sldMasterId id="2147483840" r:id="rId5"/>
    <p:sldMasterId id="2147483864" r:id="rId6"/>
    <p:sldMasterId id="2147483888" r:id="rId7"/>
    <p:sldMasterId id="2147483900" r:id="rId8"/>
    <p:sldMasterId id="2147483912" r:id="rId9"/>
    <p:sldMasterId id="2147483924" r:id="rId10"/>
  </p:sldMasterIdLst>
  <p:handoutMasterIdLst>
    <p:handoutMasterId r:id="rId32"/>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6" r:id="rId30"/>
    <p:sldId id="27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FF"/>
    <a:srgbClr val="00FF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690" autoAdjust="0"/>
  </p:normalViewPr>
  <p:slideViewPr>
    <p:cSldViewPr>
      <p:cViewPr varScale="1">
        <p:scale>
          <a:sx n="74" d="100"/>
          <a:sy n="74" d="100"/>
        </p:scale>
        <p:origin x="-3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6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51714E-BEC0-4E9C-8D14-F342B1CD0495}" type="datetimeFigureOut">
              <a:rPr lang="es-MX"/>
              <a:pPr>
                <a:defRPr/>
              </a:pPr>
              <a:t>13/01/2016</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FC3BF9F-92D7-472F-B8F2-E454F4A32124}" type="slidenum">
              <a:rPr lang="es-MX"/>
              <a:pPr>
                <a:defRPr/>
              </a:pPr>
              <a:t>‹Nº›</a:t>
            </a:fld>
            <a:endParaRPr lang="es-MX"/>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fld id="{33AFD533-7606-4989-AB64-D5063F72F737}"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8AA4E9-9DFB-48C2-828C-4BE6EEABE359}"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ln/>
        </p:spPr>
        <p:txBody>
          <a:bodyPr/>
          <a:lstStyle>
            <a:lvl1pPr>
              <a:defRPr/>
            </a:lvl1pPr>
          </a:lstStyle>
          <a:p>
            <a:pPr>
              <a:defRPr/>
            </a:pPr>
            <a:fld id="{859586E9-58DA-431E-B7DF-A56BE3DE429E}"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A5F0DA-890A-472C-9E31-97C733C2A105}" type="slidenum">
              <a:rPr lang="en-US"/>
              <a:pPr>
                <a:defRPr/>
              </a:pPr>
              <a:t>‹Nº›</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18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1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6 Conector recto"/>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685800" y="381000"/>
            <a:ext cx="7772400" cy="1752600"/>
          </a:xfrm>
        </p:spPr>
        <p:txBody>
          <a:bodyPr/>
          <a:lstStyle>
            <a:lvl1pPr>
              <a:defRPr sz="4200">
                <a:solidFill>
                  <a:schemeClr val="accent1"/>
                </a:solidFill>
              </a:defRPr>
            </a:lvl1pPr>
          </a:lstStyle>
          <a:p>
            <a:r>
              <a:rPr lang="es-ES" smtClean="0"/>
              <a:t>Haga clic para modificar el estilo de título del patrón</a:t>
            </a:r>
            <a:endParaRPr lang="en-US"/>
          </a:p>
        </p:txBody>
      </p:sp>
      <p:sp>
        <p:nvSpPr>
          <p:cNvPr id="15" name="27 Marcador de fecha"/>
          <p:cNvSpPr>
            <a:spLocks noGrp="1"/>
          </p:cNvSpPr>
          <p:nvPr>
            <p:ph type="dt" sz="half" idx="10"/>
          </p:nvPr>
        </p:nvSpPr>
        <p:spPr/>
        <p:txBody>
          <a:bodyPr/>
          <a:lstStyle>
            <a:lvl1pPr>
              <a:defRPr/>
            </a:lvl1pPr>
          </a:lstStyle>
          <a:p>
            <a:pPr>
              <a:defRPr/>
            </a:pPr>
            <a:fld id="{5CA46026-483C-423B-956F-8294540D5A8B}" type="datetimeFigureOut">
              <a:rPr lang="en-US"/>
              <a:pPr>
                <a:defRPr/>
              </a:pPr>
              <a:t>1/13/2016</a:t>
            </a:fld>
            <a:endParaRPr lang="en-US"/>
          </a:p>
        </p:txBody>
      </p:sp>
      <p:sp>
        <p:nvSpPr>
          <p:cNvPr id="16" name="16 Marcador de pie de página"/>
          <p:cNvSpPr>
            <a:spLocks noGrp="1"/>
          </p:cNvSpPr>
          <p:nvPr>
            <p:ph type="ftr" sz="quarter" idx="11"/>
          </p:nvPr>
        </p:nvSpPr>
        <p:spPr/>
        <p:txBody>
          <a:bodyPr/>
          <a:lstStyle>
            <a:lvl1pPr>
              <a:defRPr/>
            </a:lvl1pPr>
          </a:lstStyle>
          <a:p>
            <a:pPr>
              <a:defRPr/>
            </a:pPr>
            <a:endParaRPr lang="en-US"/>
          </a:p>
        </p:txBody>
      </p:sp>
      <p:sp>
        <p:nvSpPr>
          <p:cNvPr id="17" name="28 Marcador de número de diapositiva"/>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85EA66C9-1522-415F-AC4B-8173750A9A2C}"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301752" y="1527048"/>
            <a:ext cx="850392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BE403DCB-EFDA-47F8-B115-0CD9C589F9F6}" type="datetimeFigureOut">
              <a:rPr lang="en-US"/>
              <a:pPr>
                <a:defRPr/>
              </a:pPr>
              <a:t>1/13/2016</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a:xfrm>
            <a:off x="4362450" y="1027113"/>
            <a:ext cx="457200" cy="441325"/>
          </a:xfrm>
        </p:spPr>
        <p:txBody>
          <a:bodyPr/>
          <a:lstStyle>
            <a:lvl1pPr>
              <a:defRPr/>
            </a:lvl1pPr>
          </a:lstStyle>
          <a:p>
            <a:pPr>
              <a:defRPr/>
            </a:pPr>
            <a:fld id="{E2E9D8CC-0166-411D-95D5-5B35D3FBB2FB}"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8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1 Rectángulo"/>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2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3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7 Conector recto"/>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9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s-ES" smtClean="0"/>
              <a:t>Haga clic para modificar el estilo de título del patrón</a:t>
            </a:r>
            <a:endParaRPr lang="en-US"/>
          </a:p>
        </p:txBody>
      </p:sp>
      <p:sp>
        <p:nvSpPr>
          <p:cNvPr id="15" name="4 Marcador de pie de página"/>
          <p:cNvSpPr>
            <a:spLocks noGrp="1"/>
          </p:cNvSpPr>
          <p:nvPr>
            <p:ph type="ftr" sz="quarter" idx="10"/>
          </p:nvPr>
        </p:nvSpPr>
        <p:spPr/>
        <p:txBody>
          <a:bodyPr/>
          <a:lstStyle>
            <a:lvl1pPr>
              <a:defRPr/>
            </a:lvl1pPr>
          </a:lstStyle>
          <a:p>
            <a:pPr>
              <a:defRPr/>
            </a:pPr>
            <a:endParaRPr lang="en-US"/>
          </a:p>
        </p:txBody>
      </p:sp>
      <p:sp>
        <p:nvSpPr>
          <p:cNvPr id="16" name="3 Marcador de fecha"/>
          <p:cNvSpPr>
            <a:spLocks noGrp="1"/>
          </p:cNvSpPr>
          <p:nvPr>
            <p:ph type="dt" sz="half" idx="11"/>
          </p:nvPr>
        </p:nvSpPr>
        <p:spPr/>
        <p:txBody>
          <a:bodyPr/>
          <a:lstStyle>
            <a:lvl1pPr>
              <a:defRPr/>
            </a:lvl1pPr>
          </a:lstStyle>
          <a:p>
            <a:pPr>
              <a:defRPr/>
            </a:pPr>
            <a:fld id="{2221AD57-09DD-4FC4-9565-428CC086F874}" type="datetimeFigureOut">
              <a:rPr lang="en-US"/>
              <a:pPr>
                <a:defRPr/>
              </a:pPr>
              <a:t>1/13/2016</a:t>
            </a:fld>
            <a:endParaRPr lang="en-US"/>
          </a:p>
        </p:txBody>
      </p:sp>
      <p:sp>
        <p:nvSpPr>
          <p:cNvPr id="17" name="5 Marcador de número de diapositiva"/>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B68B3E61-02DE-4DA8-8793-F8F6AE65BB98}"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5" name="7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01752" y="228600"/>
            <a:ext cx="8534400" cy="758952"/>
          </a:xfrm>
        </p:spPr>
        <p:txBody>
          <a:bodyPr/>
          <a:lstStyle/>
          <a:p>
            <a:r>
              <a:rPr lang="es-ES" smtClean="0"/>
              <a:t>Haga clic para modificar el estilo de título del patrón</a:t>
            </a:r>
            <a:endParaRPr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4 Marcador de fecha"/>
          <p:cNvSpPr>
            <a:spLocks noGrp="1"/>
          </p:cNvSpPr>
          <p:nvPr>
            <p:ph type="dt" sz="half" idx="10"/>
          </p:nvPr>
        </p:nvSpPr>
        <p:spPr>
          <a:xfrm>
            <a:off x="5791200" y="6410325"/>
            <a:ext cx="3044825" cy="365125"/>
          </a:xfrm>
        </p:spPr>
        <p:txBody>
          <a:bodyPr/>
          <a:lstStyle>
            <a:lvl1pPr>
              <a:defRPr/>
            </a:lvl1pPr>
          </a:lstStyle>
          <a:p>
            <a:pPr>
              <a:defRPr/>
            </a:pPr>
            <a:fld id="{146B698B-192F-4F70-8C99-835BC0250B23}" type="datetimeFigureOut">
              <a:rPr lang="en-US"/>
              <a:pPr>
                <a:defRPr/>
              </a:pPr>
              <a:t>1/13/2016</a:t>
            </a:fld>
            <a:endParaRPr lang="en-US"/>
          </a:p>
        </p:txBody>
      </p:sp>
      <p:sp>
        <p:nvSpPr>
          <p:cNvPr id="7" name="5 Marcador de pie de página"/>
          <p:cNvSpPr>
            <a:spLocks noGrp="1"/>
          </p:cNvSpPr>
          <p:nvPr>
            <p:ph type="ftr" sz="quarter" idx="11"/>
          </p:nvPr>
        </p:nvSpPr>
        <p:spPr/>
        <p:txBody>
          <a:bodyPr/>
          <a:lstStyle>
            <a:lvl1pPr>
              <a:defRPr/>
            </a:lvl1pPr>
          </a:lstStyle>
          <a:p>
            <a:pPr>
              <a:defRPr/>
            </a:pPr>
            <a:endParaRPr lang="en-US"/>
          </a:p>
        </p:txBody>
      </p:sp>
      <p:sp>
        <p:nvSpPr>
          <p:cNvPr id="8" name="6 Marcador de número de diapositiva"/>
          <p:cNvSpPr>
            <a:spLocks noGrp="1"/>
          </p:cNvSpPr>
          <p:nvPr>
            <p:ph type="sldNum" sz="quarter" idx="12"/>
          </p:nvPr>
        </p:nvSpPr>
        <p:spPr/>
        <p:txBody>
          <a:bodyPr/>
          <a:lstStyle>
            <a:lvl1pPr>
              <a:defRPr/>
            </a:lvl1pPr>
          </a:lstStyle>
          <a:p>
            <a:pPr>
              <a:defRPr/>
            </a:pPr>
            <a:fld id="{1228DDCF-3B27-452B-9A98-51B6C455A6B5}"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9 Conector recto"/>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0 Rectángulo"/>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4 Conector recto"/>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1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24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26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4" name="23 Marcador de contenido"/>
          <p:cNvSpPr>
            <a:spLocks noGrp="1"/>
          </p:cNvSpPr>
          <p:nvPr>
            <p:ph sz="quarter" idx="2"/>
          </p:nvPr>
        </p:nvSpPr>
        <p:spPr>
          <a:xfrm>
            <a:off x="301752" y="2471383"/>
            <a:ext cx="4041648" cy="3818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6" name="25 Marcador de contenido"/>
          <p:cNvSpPr>
            <a:spLocks noGrp="1"/>
          </p:cNvSpPr>
          <p:nvPr>
            <p:ph sz="quarter" idx="4"/>
          </p:nvPr>
        </p:nvSpPr>
        <p:spPr>
          <a:xfrm>
            <a:off x="4800600" y="2471383"/>
            <a:ext cx="4038600" cy="38221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3" name="22 Título"/>
          <p:cNvSpPr>
            <a:spLocks noGrp="1"/>
          </p:cNvSpPr>
          <p:nvPr>
            <p:ph type="title"/>
          </p:nvPr>
        </p:nvSpPr>
        <p:spPr/>
        <p:txBody>
          <a:bodyPr rtlCol="0"/>
          <a:lstStyle/>
          <a:p>
            <a:r>
              <a:rPr lang="es-ES" smtClean="0"/>
              <a:t>Haga clic para modificar el estilo de título del patrón</a:t>
            </a:r>
            <a:endParaRPr lang="en-US"/>
          </a:p>
        </p:txBody>
      </p:sp>
      <p:sp>
        <p:nvSpPr>
          <p:cNvPr id="18" name="6 Marcador de fecha"/>
          <p:cNvSpPr>
            <a:spLocks noGrp="1"/>
          </p:cNvSpPr>
          <p:nvPr>
            <p:ph type="dt" sz="half" idx="10"/>
          </p:nvPr>
        </p:nvSpPr>
        <p:spPr/>
        <p:txBody>
          <a:bodyPr/>
          <a:lstStyle>
            <a:lvl1pPr>
              <a:defRPr/>
            </a:lvl1pPr>
          </a:lstStyle>
          <a:p>
            <a:pPr>
              <a:defRPr/>
            </a:pPr>
            <a:fld id="{23F0B514-09BE-4952-BEA1-E7EB950ADDEF}" type="datetimeFigureOut">
              <a:rPr lang="en-US"/>
              <a:pPr>
                <a:defRPr/>
              </a:pPr>
              <a:t>1/13/2016</a:t>
            </a:fld>
            <a:endParaRPr lang="en-US"/>
          </a:p>
        </p:txBody>
      </p:sp>
      <p:sp>
        <p:nvSpPr>
          <p:cNvPr id="19" name="7 Marcador de pie de página"/>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8 Marcador de número de diapositiva"/>
          <p:cNvSpPr>
            <a:spLocks noGrp="1"/>
          </p:cNvSpPr>
          <p:nvPr>
            <p:ph type="sldNum" sz="quarter" idx="12"/>
          </p:nvPr>
        </p:nvSpPr>
        <p:spPr>
          <a:xfrm>
            <a:off x="4343400" y="1042988"/>
            <a:ext cx="457200" cy="441325"/>
          </a:xfrm>
        </p:spPr>
        <p:txBody>
          <a:bodyPr/>
          <a:lstStyle>
            <a:lvl1pPr algn="ctr">
              <a:defRPr smtClean="0"/>
            </a:lvl1pPr>
          </a:lstStyle>
          <a:p>
            <a:pPr>
              <a:defRPr/>
            </a:pPr>
            <a:fld id="{754E170D-9DA7-4417-B558-5B3461FC70CC}"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defRPr/>
            </a:pPr>
            <a:fld id="{F9525727-32E8-4956-90EA-9491901E64F2}" type="datetimeFigureOut">
              <a:rPr lang="en-US"/>
              <a:pPr>
                <a:defRPr/>
              </a:pPr>
              <a:t>1/13/2016</a:t>
            </a:fld>
            <a:endParaRPr lang="en-US"/>
          </a:p>
        </p:txBody>
      </p:sp>
      <p:sp>
        <p:nvSpPr>
          <p:cNvPr id="4" name="3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a:xfrm>
            <a:off x="4343400" y="1036638"/>
            <a:ext cx="457200" cy="441325"/>
          </a:xfrm>
        </p:spPr>
        <p:txBody>
          <a:bodyPr/>
          <a:lstStyle>
            <a:lvl1pPr>
              <a:defRPr/>
            </a:lvl1pPr>
          </a:lstStyle>
          <a:p>
            <a:pPr>
              <a:defRPr/>
            </a:pPr>
            <a:fld id="{6ECAB2C9-E196-40C3-BED6-11389B94F579}" type="slidenum">
              <a:rPr lang="en-US"/>
              <a:pPr>
                <a:defRPr/>
              </a:pPr>
              <a:t>‹Nº›</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7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4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5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1 Marcador de fecha"/>
          <p:cNvSpPr>
            <a:spLocks noGrp="1"/>
          </p:cNvSpPr>
          <p:nvPr>
            <p:ph type="dt" sz="half" idx="10"/>
          </p:nvPr>
        </p:nvSpPr>
        <p:spPr/>
        <p:txBody>
          <a:bodyPr/>
          <a:lstStyle>
            <a:lvl1pPr>
              <a:defRPr/>
            </a:lvl1pPr>
          </a:lstStyle>
          <a:p>
            <a:pPr>
              <a:defRPr/>
            </a:pPr>
            <a:fld id="{EC743EFA-8C80-4684-B9D5-82C75398B588}" type="datetimeFigureOut">
              <a:rPr lang="en-US"/>
              <a:pPr>
                <a:defRPr/>
              </a:pPr>
              <a:t>1/13/2016</a:t>
            </a:fld>
            <a:endParaRPr lang="en-US"/>
          </a:p>
        </p:txBody>
      </p:sp>
      <p:sp>
        <p:nvSpPr>
          <p:cNvPr id="9" name="2 Marcador de pie de página"/>
          <p:cNvSpPr>
            <a:spLocks noGrp="1"/>
          </p:cNvSpPr>
          <p:nvPr>
            <p:ph type="ftr" sz="quarter" idx="11"/>
          </p:nvPr>
        </p:nvSpPr>
        <p:spPr/>
        <p:txBody>
          <a:bodyPr/>
          <a:lstStyle>
            <a:lvl1pPr>
              <a:defRPr/>
            </a:lvl1pPr>
          </a:lstStyle>
          <a:p>
            <a:pPr>
              <a:defRPr/>
            </a:pPr>
            <a:endParaRPr lang="en-US"/>
          </a:p>
        </p:txBody>
      </p:sp>
      <p:sp>
        <p:nvSpPr>
          <p:cNvPr id="10" name="3 Marcador de número de diapositiva"/>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67AF596F-A22A-4E0B-9843-DC2ACCD0177E}" type="slidenum">
              <a:rPr lang="en-US"/>
              <a:pPr>
                <a:defRPr/>
              </a:pPr>
              <a:t>‹Nº›</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8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5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7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8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0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6 Marcador de número de diapositiva"/>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6A9EB522-0332-4404-9ABC-AE5C6817751A}" type="slidenum">
              <a:rPr lang="en-US"/>
              <a:pPr>
                <a:defRPr/>
              </a:pPr>
              <a:t>‹Nº›</a:t>
            </a:fld>
            <a:endParaRPr lang="en-US"/>
          </a:p>
        </p:txBody>
      </p:sp>
      <p:sp>
        <p:nvSpPr>
          <p:cNvPr id="17" name="4 Marcador de fecha"/>
          <p:cNvSpPr>
            <a:spLocks noGrp="1"/>
          </p:cNvSpPr>
          <p:nvPr>
            <p:ph type="dt" sz="half" idx="11"/>
          </p:nvPr>
        </p:nvSpPr>
        <p:spPr/>
        <p:txBody>
          <a:bodyPr/>
          <a:lstStyle>
            <a:lvl1pPr>
              <a:defRPr/>
            </a:lvl1pPr>
          </a:lstStyle>
          <a:p>
            <a:pPr>
              <a:defRPr/>
            </a:pPr>
            <a:fld id="{590B29C6-5B72-4B9C-8C8C-EBF12AAE7227}" type="datetimeFigureOut">
              <a:rPr lang="en-US"/>
              <a:pPr>
                <a:defRPr/>
              </a:pPr>
              <a:t>1/13/2016</a:t>
            </a:fld>
            <a:endParaRPr lang="en-US"/>
          </a:p>
        </p:txBody>
      </p:sp>
      <p:sp>
        <p:nvSpPr>
          <p:cNvPr id="18" name="5 Marcador de pie de página"/>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20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1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2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1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6" name="6 Marcador de número de diapositiva"/>
          <p:cNvSpPr>
            <a:spLocks noGrp="1"/>
          </p:cNvSpPr>
          <p:nvPr>
            <p:ph type="sldNum" sz="quarter" idx="10"/>
          </p:nvPr>
        </p:nvSpPr>
        <p:spPr>
          <a:xfrm>
            <a:off x="1371600" y="312738"/>
            <a:ext cx="457200" cy="441325"/>
          </a:xfrm>
        </p:spPr>
        <p:txBody>
          <a:bodyPr/>
          <a:lstStyle>
            <a:lvl1pPr>
              <a:defRPr/>
            </a:lvl1pPr>
          </a:lstStyle>
          <a:p>
            <a:pPr>
              <a:defRPr/>
            </a:pPr>
            <a:fld id="{DA3DB976-A360-4735-B3E5-E62D512F3EE1}" type="slidenum">
              <a:rPr lang="en-US"/>
              <a:pPr>
                <a:defRPr/>
              </a:pPr>
              <a:t>‹Nº›</a:t>
            </a:fld>
            <a:endParaRPr lang="en-US"/>
          </a:p>
        </p:txBody>
      </p:sp>
      <p:sp>
        <p:nvSpPr>
          <p:cNvPr id="17" name="4 Marcador de fecha"/>
          <p:cNvSpPr>
            <a:spLocks noGrp="1"/>
          </p:cNvSpPr>
          <p:nvPr>
            <p:ph type="dt" sz="half" idx="11"/>
          </p:nvPr>
        </p:nvSpPr>
        <p:spPr>
          <a:xfrm>
            <a:off x="5788025" y="6405563"/>
            <a:ext cx="3044825" cy="365125"/>
          </a:xfrm>
        </p:spPr>
        <p:txBody>
          <a:bodyPr/>
          <a:lstStyle>
            <a:lvl1pPr>
              <a:defRPr/>
            </a:lvl1pPr>
          </a:lstStyle>
          <a:p>
            <a:pPr>
              <a:defRPr/>
            </a:pPr>
            <a:fld id="{B9A7CD14-2040-4BF8-A859-7D179968E1ED}" type="datetimeFigureOut">
              <a:rPr lang="en-US"/>
              <a:pPr>
                <a:defRPr/>
              </a:pPr>
              <a:t>1/13/2016</a:t>
            </a:fld>
            <a:endParaRPr lang="en-US"/>
          </a:p>
        </p:txBody>
      </p:sp>
      <p:sp>
        <p:nvSpPr>
          <p:cNvPr id="18" name="5 Marcador de pie de página"/>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DE64BCFB-E26A-4562-A9FA-C7C6E004C823}" type="datetimeFigureOut">
              <a:rPr lang="en-US"/>
              <a:pPr>
                <a:defRPr/>
              </a:pPr>
              <a:t>1/13/2016</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509160E3-C7D5-4EE9-BB0B-7FDF6B1F8D88}"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7ECE5356-5F90-409F-A76A-7D57BB8F5067}"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C36C44-78C4-4E7F-A240-B75E2FDEF94D}" type="slidenum">
              <a:rPr lang="en-US"/>
              <a:pPr>
                <a:defRPr/>
              </a:pPr>
              <a:t>‹Nº›</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8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10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12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3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vertical"/>
          <p:cNvSpPr>
            <a:spLocks noGrp="1"/>
          </p:cNvSpPr>
          <p:nvPr>
            <p:ph type="title" orient="vert"/>
          </p:nvPr>
        </p:nvSpPr>
        <p:spPr>
          <a:xfrm>
            <a:off x="7391400" y="304801"/>
            <a:ext cx="1447800" cy="5851525"/>
          </a:xfrm>
        </p:spPr>
        <p:txBody>
          <a:bodyPr vert="eaVert"/>
          <a:lstStyle/>
          <a:p>
            <a:r>
              <a:rPr lang="es-ES" smtClean="0"/>
              <a:t>Haga clic para modificar el estilo de título del patrón</a:t>
            </a:r>
            <a:endParaRPr lang="en-US"/>
          </a:p>
        </p:txBody>
      </p:sp>
      <p:sp>
        <p:nvSpPr>
          <p:cNvPr id="13" name="5 Marcador de número de diapositiva"/>
          <p:cNvSpPr>
            <a:spLocks noGrp="1"/>
          </p:cNvSpPr>
          <p:nvPr>
            <p:ph type="sldNum" sz="quarter" idx="10"/>
          </p:nvPr>
        </p:nvSpPr>
        <p:spPr>
          <a:xfrm>
            <a:off x="6915150" y="3009900"/>
            <a:ext cx="457200" cy="441325"/>
          </a:xfrm>
        </p:spPr>
        <p:txBody>
          <a:bodyPr/>
          <a:lstStyle>
            <a:lvl1pPr>
              <a:defRPr/>
            </a:lvl1pPr>
          </a:lstStyle>
          <a:p>
            <a:pPr>
              <a:defRPr/>
            </a:pPr>
            <a:fld id="{9DB525B1-1739-4965-9BD2-0CD308B8C23C}" type="slidenum">
              <a:rPr lang="en-US"/>
              <a:pPr>
                <a:defRPr/>
              </a:pPr>
              <a:t>‹Nº›</a:t>
            </a:fld>
            <a:endParaRPr lang="en-US"/>
          </a:p>
        </p:txBody>
      </p:sp>
      <p:sp>
        <p:nvSpPr>
          <p:cNvPr id="14" name="3 Marcador de fecha"/>
          <p:cNvSpPr>
            <a:spLocks noGrp="1"/>
          </p:cNvSpPr>
          <p:nvPr>
            <p:ph type="dt" sz="half" idx="11"/>
          </p:nvPr>
        </p:nvSpPr>
        <p:spPr/>
        <p:txBody>
          <a:bodyPr/>
          <a:lstStyle>
            <a:lvl1pPr>
              <a:defRPr/>
            </a:lvl1pPr>
          </a:lstStyle>
          <a:p>
            <a:pPr>
              <a:defRPr/>
            </a:pPr>
            <a:fld id="{CDF611F0-2CA8-4F75-A282-EAE8A0D6B494}" type="datetimeFigureOut">
              <a:rPr lang="en-US"/>
              <a:pPr>
                <a:defRPr/>
              </a:pPr>
              <a:t>1/13/2016</a:t>
            </a:fld>
            <a:endParaRPr lang="en-US"/>
          </a:p>
        </p:txBody>
      </p:sp>
      <p:sp>
        <p:nvSpPr>
          <p:cNvPr id="15" name="4 Marcador de pie de página"/>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7B9BDAC8-3F00-4B6B-B785-99B6799C0634}" type="datetimeFigureOut">
              <a:rPr lang="en-US"/>
              <a:pPr>
                <a:defRPr/>
              </a:pPr>
              <a:t>1/13/2016</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dirty="0">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32B46A1A-1E41-4C22-8D78-0F6CB0184DD7}"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1E0D2A2-8DC0-4237-B7BD-66BD62CAE3D2}"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4F8F17-A6F1-4E72-B8A1-EF0126EC4B0A}" type="slidenum">
              <a:rPr lang="en-US"/>
              <a:pPr>
                <a:defRPr/>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1A82365C-7B8D-465F-9339-B6BB5A99542D}"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4F41ED-ED43-4CF2-B3C3-D0419C51CE40}" type="slidenum">
              <a:rPr lang="en-US"/>
              <a:pPr>
                <a:defRPr/>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902AAD57-FC92-401C-9EB4-D45B302FC506}" type="datetimeFigureOut">
              <a:rPr lang="en-US"/>
              <a:pPr>
                <a:defRPr/>
              </a:pPr>
              <a:t>1/13/2016</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DBA4E52D-456C-42FD-8A52-F8130DA44F51}" type="slidenum">
              <a:rPr lang="en-US"/>
              <a:pPr>
                <a:defRPr/>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4C5B9760-6CED-4553-A414-1641C0EA585A}" type="datetimeFigureOut">
              <a:rPr lang="en-US"/>
              <a:pPr>
                <a:defRPr/>
              </a:pPr>
              <a:t>1/13/2016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37FA43-B939-4491-853B-A4791A4D5252}" type="slidenum">
              <a:rPr lang="en-US"/>
              <a:pPr>
                <a:defRPr/>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F454E2C9-C0B3-4F39-AE63-B0938CA5B4B6}" type="datetimeFigureOut">
              <a:rPr lang="en-US"/>
              <a:pPr>
                <a:defRPr/>
              </a:pPr>
              <a:t>1/13/2016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EA1B70-0A7F-460B-97A8-C670DB5634A4}" type="slidenum">
              <a:rPr lang="en-US"/>
              <a:pPr>
                <a:defRPr/>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9BA7D3-3B58-4260-8896-1A2BA75CD44F}" type="datetimeFigureOut">
              <a:rPr lang="en-US"/>
              <a:pPr>
                <a:defRPr/>
              </a:pPr>
              <a:t>1/13/2016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776CC4-50D7-4699-ADB4-D278C6E98F2E}" type="slidenum">
              <a:rPr lang="en-US"/>
              <a:pPr>
                <a:defRPr/>
              </a:pPr>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8" name="Date Placeholder 4"/>
          <p:cNvSpPr>
            <a:spLocks noGrp="1"/>
          </p:cNvSpPr>
          <p:nvPr>
            <p:ph type="dt" sz="half" idx="10"/>
          </p:nvPr>
        </p:nvSpPr>
        <p:spPr/>
        <p:txBody>
          <a:bodyPr/>
          <a:lstStyle>
            <a:lvl1pPr>
              <a:defRPr/>
            </a:lvl1pPr>
          </a:lstStyle>
          <a:p>
            <a:pPr>
              <a:defRPr/>
            </a:pPr>
            <a:fld id="{BA26C271-5FFA-469A-8241-248E6481CCDA}" type="datetimeFigureOut">
              <a:rPr lang="en-US"/>
              <a:pPr>
                <a:defRPr/>
              </a:pPr>
              <a:t>1/13/2016</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FC0CA6DD-C1ED-4583-93E3-EF496BFA2CF6}" type="slidenum">
              <a:rPr lang="en-US"/>
              <a:pPr>
                <a:defRPr/>
              </a:pPr>
              <a:t>‹Nº›</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77FB5D39-7F11-4D18-B1A5-A38FB314A397}"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D172D0-4A52-406A-A0FF-D4C19249AA6F}"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8" name="Date Placeholder 4"/>
          <p:cNvSpPr>
            <a:spLocks noGrp="1"/>
          </p:cNvSpPr>
          <p:nvPr>
            <p:ph type="dt" sz="half" idx="10"/>
          </p:nvPr>
        </p:nvSpPr>
        <p:spPr/>
        <p:txBody>
          <a:bodyPr/>
          <a:lstStyle>
            <a:lvl1pPr>
              <a:defRPr/>
            </a:lvl1pPr>
          </a:lstStyle>
          <a:p>
            <a:pPr>
              <a:defRPr/>
            </a:pPr>
            <a:fld id="{8FAAAA48-DA76-4FFD-BC09-1B542AC7727D}" type="datetimeFigureOut">
              <a:rPr lang="en-US"/>
              <a:pPr>
                <a:defRPr/>
              </a:pPr>
              <a:t>1/13/2016</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BD4A5C73-9242-4054-B5D7-BCA1EE99108E}"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701298A8-4E87-4703-A4A8-55A5178134DF}"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9BA2E-46E6-4091-B82F-C9ACAEE8DE1F}" type="slidenum">
              <a:rPr lang="en-US"/>
              <a:pPr>
                <a:defRPr/>
              </a:pPr>
              <a:t>‹Nº›</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87083019-6870-494C-B510-FE0FA5AED97A}"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27199B-6746-433B-9152-F8AF555DB63F}" type="slidenum">
              <a:rPr lang="en-US"/>
              <a:pPr>
                <a:defRPr/>
              </a:pPr>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6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A75B8AD6-0816-401D-BE99-C4C1DF1B573F}" type="datetimeFigureOut">
              <a:rPr lang="en-US"/>
              <a:pPr>
                <a:defRPr/>
              </a:pPr>
              <a:t>1/13/2016</a:t>
            </a:fld>
            <a:endParaRPr lang="en-US"/>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dirty="0"/>
            </a:lvl1pPr>
          </a:lstStyle>
          <a:p>
            <a:pPr>
              <a:defRPr/>
            </a:pPr>
            <a:endParaRPr lang="en-US"/>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3BB2B672-2AE3-4A17-9AC9-D963125DDFC5}"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8F286586-DC89-4824-88AB-713A3DD2119E}" type="datetimeFigureOut">
              <a:rPr lang="en-US"/>
              <a:pPr>
                <a:defRPr/>
              </a:pPr>
              <a:t>1/13/2016</a:t>
            </a:fld>
            <a:endParaRPr lang="en-US"/>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BCB5C9CF-F4DC-4310-ABAE-6C20BFBA06F2}"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4" name="8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10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9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2F5370B8-46AF-42EC-9950-441898CC3701}" type="datetimeFigureOut">
              <a:rPr lang="en-US"/>
              <a:pPr>
                <a:defRPr/>
              </a:pPr>
              <a:t>1/13/2016</a:t>
            </a:fld>
            <a:endParaRPr lang="en-US"/>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3EE17A11-C9E5-4C1C-A0AC-D269D495E47C}"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0337C899-A04D-4FA0-92D2-0FEE696A6B1E}" type="datetimeFigureOut">
              <a:rPr lang="en-US"/>
              <a:pPr>
                <a:defRPr/>
              </a:pPr>
              <a:t>1/13/2016</a:t>
            </a:fld>
            <a:endParaRPr lang="en-US"/>
          </a:p>
        </p:txBody>
      </p:sp>
      <p:sp>
        <p:nvSpPr>
          <p:cNvPr id="6" name="5 Marcador de pie de página"/>
          <p:cNvSpPr>
            <a:spLocks noGrp="1"/>
          </p:cNvSpPr>
          <p:nvPr>
            <p:ph type="ftr" sz="quarter" idx="11"/>
          </p:nvPr>
        </p:nvSpPr>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a:lvl1pPr>
          </a:lstStyle>
          <a:p>
            <a:pPr>
              <a:defRPr/>
            </a:pPr>
            <a:fld id="{DC9FCFD3-8B68-43A4-9198-21F179D9B797}" type="slidenum">
              <a:rPr lang="en-US"/>
              <a:pPr>
                <a:defRPr/>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881DD62A-BEDB-4E09-8B50-4FC68A0451D6}" type="datetimeFigureOut">
              <a:rPr lang="en-US"/>
              <a:pPr>
                <a:defRPr/>
              </a:pPr>
              <a:t>1/13/2016</a:t>
            </a:fld>
            <a:endParaRPr lang="en-US"/>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smtClean="0"/>
            </a:lvl1pPr>
          </a:lstStyle>
          <a:p>
            <a:pPr>
              <a:defRPr/>
            </a:pPr>
            <a:fld id="{0A4F0047-B45C-4C15-9602-5E67ADE2A858}"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F5CE8E65-9F0D-41C4-B6A9-1C14A853076C}" type="datetimeFigureOut">
              <a:rPr lang="en-US"/>
              <a:pPr>
                <a:defRPr/>
              </a:pPr>
              <a:t>1/13/2016</a:t>
            </a:fld>
            <a:endParaRPr lang="en-US" dirty="0"/>
          </a:p>
        </p:txBody>
      </p:sp>
      <p:sp>
        <p:nvSpPr>
          <p:cNvPr id="4" name="2 Marcador de pie de página"/>
          <p:cNvSpPr>
            <a:spLocks noGrp="1"/>
          </p:cNvSpPr>
          <p:nvPr>
            <p:ph type="ftr" sz="quarter" idx="11"/>
          </p:nvPr>
        </p:nvSpPr>
        <p:spPr/>
        <p:txBody>
          <a:bodyPr/>
          <a:lstStyle>
            <a:lvl1pPr>
              <a:defRPr/>
            </a:lvl1pPr>
          </a:lstStyle>
          <a:p>
            <a:pPr>
              <a:defRPr/>
            </a:pPr>
            <a:endParaRPr lang="en-US"/>
          </a:p>
        </p:txBody>
      </p:sp>
      <p:sp>
        <p:nvSpPr>
          <p:cNvPr id="5" name="22 Marcador de número de diapositiva"/>
          <p:cNvSpPr>
            <a:spLocks noGrp="1"/>
          </p:cNvSpPr>
          <p:nvPr>
            <p:ph type="sldNum" sz="quarter" idx="12"/>
          </p:nvPr>
        </p:nvSpPr>
        <p:spPr/>
        <p:txBody>
          <a:bodyPr/>
          <a:lstStyle>
            <a:lvl1pPr>
              <a:defRPr/>
            </a:lvl1pPr>
          </a:lstStyle>
          <a:p>
            <a:pPr>
              <a:defRPr/>
            </a:pPr>
            <a:fld id="{8B4AAC86-4B34-4ABD-B9DD-F269112BB6A1}" type="slidenum">
              <a:rPr lang="en-US"/>
              <a:pPr>
                <a:defRPr/>
              </a:pPr>
              <a:t>‹Nº›</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082EB4B-A189-472E-94F6-A7881E3EEE86}" type="datetimeFigureOut">
              <a:rPr lang="en-US"/>
              <a:pPr>
                <a:defRPr/>
              </a:pPr>
              <a:t>1/13/2016</a:t>
            </a:fld>
            <a:endParaRPr lang="en-US" dirty="0"/>
          </a:p>
        </p:txBody>
      </p:sp>
      <p:sp>
        <p:nvSpPr>
          <p:cNvPr id="3" name="2 Marcador de pie de página"/>
          <p:cNvSpPr>
            <a:spLocks noGrp="1"/>
          </p:cNvSpPr>
          <p:nvPr>
            <p:ph type="ftr" sz="quarter" idx="11"/>
          </p:nvPr>
        </p:nvSpPr>
        <p:spPr/>
        <p:txBody>
          <a:bodyPr/>
          <a:lstStyle>
            <a:lvl1pPr>
              <a:defRPr/>
            </a:lvl1pPr>
          </a:lstStyle>
          <a:p>
            <a:pPr>
              <a:defRPr/>
            </a:pPr>
            <a:endParaRPr lang="en-US"/>
          </a:p>
        </p:txBody>
      </p:sp>
      <p:sp>
        <p:nvSpPr>
          <p:cNvPr id="4" name="22 Marcador de número de diapositiva"/>
          <p:cNvSpPr>
            <a:spLocks noGrp="1"/>
          </p:cNvSpPr>
          <p:nvPr>
            <p:ph type="sldNum" sz="quarter" idx="12"/>
          </p:nvPr>
        </p:nvSpPr>
        <p:spPr/>
        <p:txBody>
          <a:bodyPr/>
          <a:lstStyle>
            <a:lvl1pPr>
              <a:defRPr/>
            </a:lvl1pPr>
          </a:lstStyle>
          <a:p>
            <a:pPr>
              <a:defRPr/>
            </a:pPr>
            <a:fld id="{04C9784C-AE00-4EEB-9969-B44F489DD739}"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Date Placeholder 3"/>
          <p:cNvSpPr>
            <a:spLocks noGrp="1"/>
          </p:cNvSpPr>
          <p:nvPr>
            <p:ph type="dt" sz="half" idx="10"/>
          </p:nvPr>
        </p:nvSpPr>
        <p:spPr/>
        <p:txBody>
          <a:bodyPr/>
          <a:lstStyle>
            <a:lvl1pPr>
              <a:defRPr/>
            </a:lvl1pPr>
          </a:lstStyle>
          <a:p>
            <a:pPr>
              <a:defRPr/>
            </a:pPr>
            <a:fld id="{036E7A31-E803-4D21-AE41-C330AA2DCBA9}" type="datetimeFigureOut">
              <a:rPr lang="en-US"/>
              <a:pPr>
                <a:defRPr/>
              </a:pPr>
              <a:t>1/13/2016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A07198E-AE38-444C-89AE-F219F2850223}"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smtClean="0"/>
            </a:lvl1pPr>
          </a:lstStyle>
          <a:p>
            <a:pPr>
              <a:defRPr/>
            </a:pPr>
            <a:fld id="{AA53C6E0-C2A1-49B1-84B4-128879733F90}" type="datetimeFigureOut">
              <a:rPr lang="en-US"/>
              <a:pPr>
                <a:defRPr/>
              </a:pPr>
              <a:t>1/13/2016</a:t>
            </a:fld>
            <a:endParaRPr lang="en-US"/>
          </a:p>
        </p:txBody>
      </p:sp>
      <p:sp>
        <p:nvSpPr>
          <p:cNvPr id="6" name="5 Marcador de pie de página"/>
          <p:cNvSpPr>
            <a:spLocks noGrp="1"/>
          </p:cNvSpPr>
          <p:nvPr>
            <p:ph type="ftr" sz="quarter" idx="11"/>
          </p:nvPr>
        </p:nvSpPr>
        <p:spPr>
          <a:xfrm>
            <a:off x="1135063" y="6556375"/>
            <a:ext cx="5143500" cy="301625"/>
          </a:xfrm>
        </p:spPr>
        <p:txBody>
          <a:bodyPr/>
          <a:lstStyle>
            <a:lvl1pPr>
              <a:defRPr sz="900" dirty="0"/>
            </a:lvl1pPr>
          </a:lstStyle>
          <a:p>
            <a:pPr>
              <a:defRPr/>
            </a:pPr>
            <a:endParaRPr lang="en-US"/>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smtClean="0"/>
            </a:lvl1pPr>
          </a:lstStyle>
          <a:p>
            <a:pPr>
              <a:defRPr/>
            </a:pPr>
            <a:fld id="{03C420C5-C4F8-4A36-BAFA-9C38098B88F7}"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smtClean="0"/>
            </a:lvl1pPr>
          </a:lstStyle>
          <a:p>
            <a:pPr>
              <a:defRPr/>
            </a:pPr>
            <a:fld id="{CB2BCC9C-5812-4C7F-8E39-87FCF34F29BF}" type="datetimeFigureOut">
              <a:rPr lang="en-US"/>
              <a:pPr>
                <a:defRPr/>
              </a:pPr>
              <a:t>1/13/2016</a:t>
            </a:fld>
            <a:endParaRPr lang="en-US"/>
          </a:p>
        </p:txBody>
      </p:sp>
      <p:sp>
        <p:nvSpPr>
          <p:cNvPr id="6" name="5 Marcador de pie de página"/>
          <p:cNvSpPr>
            <a:spLocks noGrp="1"/>
          </p:cNvSpPr>
          <p:nvPr>
            <p:ph type="ftr" sz="quarter" idx="11"/>
          </p:nvPr>
        </p:nvSpPr>
        <p:spPr>
          <a:xfrm>
            <a:off x="1169988" y="6557963"/>
            <a:ext cx="4948237" cy="301625"/>
          </a:xfrm>
        </p:spPr>
        <p:txBody>
          <a:bodyPr/>
          <a:lstStyle>
            <a:lvl1pPr>
              <a:defRPr sz="900" dirty="0"/>
            </a:lvl1pPr>
          </a:lstStyle>
          <a:p>
            <a:pPr>
              <a:defRPr/>
            </a:pPr>
            <a:endParaRPr lang="en-US"/>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smtClean="0"/>
            </a:lvl1pPr>
          </a:lstStyle>
          <a:p>
            <a:pPr>
              <a:defRPr/>
            </a:pPr>
            <a:fld id="{17E1F5D6-C1CB-441D-8461-2ED1EAAADB91}"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AF0556F5-A254-4602-B783-AAEF54B40AB4}" type="datetimeFigureOut">
              <a:rPr lang="en-US"/>
              <a:pPr>
                <a:defRPr/>
              </a:pPr>
              <a:t>1/13/2016</a:t>
            </a:fld>
            <a:endParaRPr lang="en-US" dirty="0"/>
          </a:p>
        </p:txBody>
      </p:sp>
      <p:sp>
        <p:nvSpPr>
          <p:cNvPr id="5" name="2 Marcador de pie de página"/>
          <p:cNvSpPr>
            <a:spLocks noGrp="1"/>
          </p:cNvSpPr>
          <p:nvPr>
            <p:ph type="ftr" sz="quarter" idx="11"/>
          </p:nvPr>
        </p:nvSpPr>
        <p:spPr/>
        <p:txBody>
          <a:bodyPr/>
          <a:lstStyle>
            <a:lvl1pPr>
              <a:defRPr/>
            </a:lvl1pPr>
          </a:lstStyle>
          <a:p>
            <a:pPr>
              <a:defRPr/>
            </a:pPr>
            <a:endParaRPr lang="en-US"/>
          </a:p>
        </p:txBody>
      </p:sp>
      <p:sp>
        <p:nvSpPr>
          <p:cNvPr id="6" name="22 Marcador de número de diapositiva"/>
          <p:cNvSpPr>
            <a:spLocks noGrp="1"/>
          </p:cNvSpPr>
          <p:nvPr>
            <p:ph type="sldNum" sz="quarter" idx="12"/>
          </p:nvPr>
        </p:nvSpPr>
        <p:spPr/>
        <p:txBody>
          <a:bodyPr/>
          <a:lstStyle>
            <a:lvl1pPr>
              <a:defRPr/>
            </a:lvl1pPr>
          </a:lstStyle>
          <a:p>
            <a:pPr>
              <a:defRPr/>
            </a:pPr>
            <a:fld id="{7F0CFF1B-7F83-4206-A321-ACDFC689A531}" type="slidenum">
              <a:rPr lang="en-US"/>
              <a:pPr>
                <a:defRPr/>
              </a:pPr>
              <a:t>‹Nº›</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67E5C2C5-D1FC-466C-95A6-379B3D102720}" type="datetimeFigureOut">
              <a:rPr lang="en-US"/>
              <a:pPr>
                <a:defRPr/>
              </a:pPr>
              <a:t>1/13/2016</a:t>
            </a:fld>
            <a:endParaRPr lang="en-US" dirty="0"/>
          </a:p>
        </p:txBody>
      </p:sp>
      <p:sp>
        <p:nvSpPr>
          <p:cNvPr id="5" name="2 Marcador de pie de página"/>
          <p:cNvSpPr>
            <a:spLocks noGrp="1"/>
          </p:cNvSpPr>
          <p:nvPr>
            <p:ph type="ftr" sz="quarter" idx="11"/>
          </p:nvPr>
        </p:nvSpPr>
        <p:spPr/>
        <p:txBody>
          <a:bodyPr/>
          <a:lstStyle>
            <a:lvl1pPr>
              <a:defRPr/>
            </a:lvl1pPr>
          </a:lstStyle>
          <a:p>
            <a:pPr>
              <a:defRPr/>
            </a:pPr>
            <a:endParaRPr lang="en-US"/>
          </a:p>
        </p:txBody>
      </p:sp>
      <p:sp>
        <p:nvSpPr>
          <p:cNvPr id="6" name="22 Marcador de número de diapositiva"/>
          <p:cNvSpPr>
            <a:spLocks noGrp="1"/>
          </p:cNvSpPr>
          <p:nvPr>
            <p:ph type="sldNum" sz="quarter" idx="12"/>
          </p:nvPr>
        </p:nvSpPr>
        <p:spPr/>
        <p:txBody>
          <a:bodyPr/>
          <a:lstStyle>
            <a:lvl1pPr>
              <a:defRPr/>
            </a:lvl1pPr>
          </a:lstStyle>
          <a:p>
            <a:pPr>
              <a:defRPr/>
            </a:pPr>
            <a:fld id="{2F0D4DE0-8F02-4847-B546-659BF9516E62}" type="slidenum">
              <a:rPr lang="en-US"/>
              <a:pPr>
                <a:defRPr/>
              </a:pPr>
              <a:t>‹Nº›</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endParaRP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9" name="Date Placeholder 3"/>
          <p:cNvSpPr>
            <a:spLocks noGrp="1"/>
          </p:cNvSpPr>
          <p:nvPr>
            <p:ph type="dt" sz="half" idx="10"/>
          </p:nvPr>
        </p:nvSpPr>
        <p:spPr/>
        <p:txBody>
          <a:bodyPr/>
          <a:lstStyle>
            <a:lvl1pPr>
              <a:defRPr smtClean="0">
                <a:solidFill>
                  <a:schemeClr val="tx2"/>
                </a:solidFill>
              </a:defRPr>
            </a:lvl1pPr>
          </a:lstStyle>
          <a:p>
            <a:pPr>
              <a:defRPr/>
            </a:pPr>
            <a:fld id="{0C3E34C3-426A-4447-B19B-983D7667D05E}"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dirty="0">
                <a:solidFill>
                  <a:schemeClr val="tx2"/>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solidFill>
                  <a:schemeClr val="tx2"/>
                </a:solidFill>
              </a:defRPr>
            </a:lvl1pPr>
          </a:lstStyle>
          <a:p>
            <a:pPr>
              <a:defRPr/>
            </a:pPr>
            <a:fld id="{EFD77683-A40A-4DD7-A6B1-07EBFED212EB}"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8" name="Date Placeholder 3"/>
          <p:cNvSpPr>
            <a:spLocks noGrp="1"/>
          </p:cNvSpPr>
          <p:nvPr>
            <p:ph type="dt" sz="half" idx="10"/>
          </p:nvPr>
        </p:nvSpPr>
        <p:spPr/>
        <p:txBody>
          <a:bodyPr/>
          <a:lstStyle>
            <a:lvl1pPr>
              <a:defRPr/>
            </a:lvl1pPr>
          </a:lstStyle>
          <a:p>
            <a:pPr>
              <a:defRPr/>
            </a:pPr>
            <a:fld id="{504A9CEA-F1EC-4DF7-98F1-2F1605794D21}" type="datetimeFigureOut">
              <a:rPr lang="en-US"/>
              <a:pPr>
                <a:defRPr/>
              </a:pPr>
              <a:t>1/13/2016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6879F35-4FD8-444D-A0E0-8D9D66567A9C}"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3"/>
          <p:cNvSpPr>
            <a:spLocks noGrp="1"/>
          </p:cNvSpPr>
          <p:nvPr>
            <p:ph type="dt" sz="half" idx="10"/>
          </p:nvPr>
        </p:nvSpPr>
        <p:spPr/>
        <p:txBody>
          <a:bodyPr/>
          <a:lstStyle>
            <a:lvl1pPr>
              <a:defRPr/>
            </a:lvl1pPr>
          </a:lstStyle>
          <a:p>
            <a:pPr>
              <a:defRPr/>
            </a:pPr>
            <a:fld id="{4B100451-B9FB-4FC5-8F7A-B2EA8FE0FDD8}"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279A80CA-4605-49A1-9FE5-EB7A807C28C0}"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Date Placeholder 4"/>
          <p:cNvSpPr>
            <a:spLocks noGrp="1"/>
          </p:cNvSpPr>
          <p:nvPr>
            <p:ph type="dt" sz="half" idx="15"/>
          </p:nvPr>
        </p:nvSpPr>
        <p:spPr/>
        <p:txBody>
          <a:bodyPr/>
          <a:lstStyle>
            <a:lvl1pPr>
              <a:defRPr/>
            </a:lvl1pPr>
          </a:lstStyle>
          <a:p>
            <a:pPr>
              <a:defRPr/>
            </a:pPr>
            <a:fld id="{03AFF5E6-928C-4393-A103-06063FB6FAF0}" type="datetimeFigureOut">
              <a:rPr lang="en-US"/>
              <a:pPr>
                <a:defRPr/>
              </a:pPr>
              <a:t>1/13/2016</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pPr>
              <a:defRPr/>
            </a:pPr>
            <a:fld id="{116EAEFF-F7BF-495F-8BDC-CCF70EE61A5C}" type="slidenum">
              <a:rPr lang="en-US"/>
              <a:pPr>
                <a:defRPr/>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Date Placeholder 6"/>
          <p:cNvSpPr>
            <a:spLocks noGrp="1"/>
          </p:cNvSpPr>
          <p:nvPr>
            <p:ph type="dt" sz="half" idx="10"/>
          </p:nvPr>
        </p:nvSpPr>
        <p:spPr/>
        <p:txBody>
          <a:bodyPr/>
          <a:lstStyle>
            <a:lvl1pPr>
              <a:defRPr/>
            </a:lvl1pPr>
          </a:lstStyle>
          <a:p>
            <a:pPr>
              <a:defRPr/>
            </a:pPr>
            <a:fld id="{5CAFA231-9A0E-4D05-AE7E-981441B9836A}" type="datetimeFigureOut">
              <a:rPr lang="en-US"/>
              <a:pPr>
                <a:defRPr/>
              </a:pPr>
              <a:t>1/13/2016</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1DC37828-A86C-4687-942F-319800E61CEF}" type="slidenum">
              <a:rPr lang="en-US"/>
              <a:pPr>
                <a:defRPr/>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lvl1pPr>
              <a:defRPr/>
            </a:lvl1pPr>
          </a:lstStyle>
          <a:p>
            <a:pPr>
              <a:defRPr/>
            </a:pPr>
            <a:fld id="{1EEDE443-464F-4606-9D36-EFE6366B9FBB}" type="datetimeFigureOut">
              <a:rPr lang="en-US"/>
              <a:pPr>
                <a:defRPr/>
              </a:pPr>
              <a:t>1/13/2016</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769B7C9F-BB52-4496-8054-1E81054192C0}"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5"/>
          </p:nvPr>
        </p:nvSpPr>
        <p:spPr/>
        <p:txBody>
          <a:bodyPr/>
          <a:lstStyle>
            <a:lvl1pPr>
              <a:defRPr/>
            </a:lvl1pPr>
          </a:lstStyle>
          <a:p>
            <a:pPr>
              <a:defRPr/>
            </a:pPr>
            <a:fld id="{1269968C-DD63-480E-99DF-84BC57AC6D51}" type="datetimeFigureOut">
              <a:rPr lang="en-US"/>
              <a:pPr>
                <a:defRPr/>
              </a:pPr>
              <a:t>1/13/2016</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74BF9020-226D-4AB0-9DF3-EBB26A12BA5D}"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39CF02-CD2E-4351-8633-45D6450F9B65}" type="datetimeFigureOut">
              <a:rPr lang="en-US"/>
              <a:pPr>
                <a:defRPr/>
              </a:pPr>
              <a:t>1/13/2016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6A2360-60A1-4D60-8CA7-4A1C901284E5}" type="slidenum">
              <a:rPr lang="en-US"/>
              <a:pPr>
                <a:defRPr/>
              </a:pPr>
              <a:t>‹Nº›</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C98C0B72-8FA9-48D2-BAB0-1DF022D0186C}" type="datetimeFigureOut">
              <a:rPr lang="en-US"/>
              <a:pPr>
                <a:defRPr/>
              </a:pPr>
              <a:t>1/13/2016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510946-CEDB-4251-A083-A55ECFA359A4}" type="slidenum">
              <a:rPr lang="en-US"/>
              <a:pPr>
                <a:defRPr/>
              </a:pPr>
              <a:t>‹Nº›</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4751CDDF-AB49-4583-BB72-DFAFED0587AA}" type="datetimeFigureOut">
              <a:rPr lang="en-US"/>
              <a:pPr>
                <a:defRPr/>
              </a:pPr>
              <a:t>1/13/2016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CA14ED-7669-4078-9B74-27F2C0CA11E7}" type="slidenum">
              <a:rPr lang="en-US"/>
              <a:pPr>
                <a:defRPr/>
              </a:pPr>
              <a:t>‹Nº›</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Date Placeholder 3"/>
          <p:cNvSpPr>
            <a:spLocks noGrp="1"/>
          </p:cNvSpPr>
          <p:nvPr>
            <p:ph type="dt" sz="half" idx="10"/>
          </p:nvPr>
        </p:nvSpPr>
        <p:spPr/>
        <p:txBody>
          <a:bodyPr/>
          <a:lstStyle>
            <a:lvl1pPr>
              <a:defRPr/>
            </a:lvl1pPr>
          </a:lstStyle>
          <a:p>
            <a:pPr>
              <a:defRPr/>
            </a:pPr>
            <a:fld id="{8B39D948-FF5D-4141-A12E-33A06B04E5B7}" type="datetimeFigureOut">
              <a:rPr lang="en-US"/>
              <a:pPr>
                <a:defRPr/>
              </a:pPr>
              <a:t>1/13/2016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503660B-ADD3-4EC3-8337-2CBA017E9943}" type="slidenum">
              <a:rPr lang="en-US"/>
              <a:pPr>
                <a:defRPr/>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Date Placeholder 3"/>
          <p:cNvSpPr>
            <a:spLocks noGrp="1"/>
          </p:cNvSpPr>
          <p:nvPr>
            <p:ph type="dt" sz="half" idx="10"/>
          </p:nvPr>
        </p:nvSpPr>
        <p:spPr/>
        <p:txBody>
          <a:bodyPr/>
          <a:lstStyle>
            <a:lvl1pPr>
              <a:defRPr/>
            </a:lvl1pPr>
          </a:lstStyle>
          <a:p>
            <a:pPr>
              <a:defRPr/>
            </a:pPr>
            <a:fld id="{6C2CF477-1A33-4755-A25D-0DECCEED0226}" type="datetimeFigureOut">
              <a:rPr lang="en-US"/>
              <a:pPr>
                <a:defRPr/>
              </a:pPr>
              <a:t>1/13/2016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3597DAF-2CE2-4498-A99F-EFAED2D0874A}" type="slidenum">
              <a:rPr lang="en-US"/>
              <a:pPr>
                <a:defRPr/>
              </a:pPr>
              <a:t>‹Nº›</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Date Placeholder 29"/>
          <p:cNvSpPr>
            <a:spLocks noGrp="1"/>
          </p:cNvSpPr>
          <p:nvPr>
            <p:ph type="dt" sz="half" idx="10"/>
          </p:nvPr>
        </p:nvSpPr>
        <p:spPr/>
        <p:txBody>
          <a:bodyPr/>
          <a:lstStyle>
            <a:lvl1pPr>
              <a:defRPr/>
            </a:lvl1pPr>
          </a:lstStyle>
          <a:p>
            <a:pPr>
              <a:defRPr/>
            </a:pPr>
            <a:fld id="{A615B719-31C9-48D7-800C-65C77ED2F5DA}" type="datetimeFigureOut">
              <a:rPr lang="en-US"/>
              <a:pPr>
                <a:defRPr/>
              </a:pPr>
              <a:t>1/13/2016</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BD4438E-78AF-435A-81BF-C5461E3D1763}"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9"/>
          <p:cNvSpPr>
            <a:spLocks noGrp="1"/>
          </p:cNvSpPr>
          <p:nvPr>
            <p:ph type="dt" sz="half" idx="10"/>
          </p:nvPr>
        </p:nvSpPr>
        <p:spPr/>
        <p:txBody>
          <a:bodyPr/>
          <a:lstStyle>
            <a:lvl1pPr>
              <a:defRPr/>
            </a:lvl1pPr>
          </a:lstStyle>
          <a:p>
            <a:pPr>
              <a:defRPr/>
            </a:pPr>
            <a:fld id="{DC51CC36-8BCD-4D6F-9CB8-F63C1A6DAB2D}" type="datetimeFigureOut">
              <a:rPr lang="en-US"/>
              <a:pPr>
                <a:defRPr/>
              </a:pPr>
              <a:t>1/13/2016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39121E5-7F3D-44A2-AA47-2C4A6E7C7F8F}" type="slidenum">
              <a:rPr lang="en-US"/>
              <a:pPr>
                <a:defRPr/>
              </a:pPr>
              <a:t>‹Nº›</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79A31527-5860-49CC-B0E1-5F1EFB3FF3EE}"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CE235A-148D-4C48-B991-9F30C19F4D4F}"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9"/>
          <p:cNvSpPr>
            <a:spLocks noGrp="1"/>
          </p:cNvSpPr>
          <p:nvPr>
            <p:ph type="dt" sz="half" idx="10"/>
          </p:nvPr>
        </p:nvSpPr>
        <p:spPr/>
        <p:txBody>
          <a:bodyPr/>
          <a:lstStyle>
            <a:lvl1pPr>
              <a:defRPr/>
            </a:lvl1pPr>
          </a:lstStyle>
          <a:p>
            <a:pPr>
              <a:defRPr/>
            </a:pPr>
            <a:fld id="{C5011B5E-192D-4092-B629-94355EC43C8A}" type="datetimeFigureOut">
              <a:rPr lang="en-US"/>
              <a:pPr>
                <a:defRPr/>
              </a:pPr>
              <a:t>1/13/2016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2F3486C-3BA8-4008-9AB4-35E12FEB3B81}" type="slidenum">
              <a:rPr lang="en-US"/>
              <a:pPr>
                <a:defRPr/>
              </a:pPr>
              <a:t>‹Nº›</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9"/>
          <p:cNvSpPr>
            <a:spLocks noGrp="1"/>
          </p:cNvSpPr>
          <p:nvPr>
            <p:ph type="dt" sz="half" idx="10"/>
          </p:nvPr>
        </p:nvSpPr>
        <p:spPr/>
        <p:txBody>
          <a:bodyPr/>
          <a:lstStyle>
            <a:lvl1pPr>
              <a:defRPr/>
            </a:lvl1pPr>
          </a:lstStyle>
          <a:p>
            <a:pPr>
              <a:defRPr/>
            </a:pPr>
            <a:fld id="{49DA3508-4EDF-4FE9-AC23-ED6EA7ADE3E8}" type="datetimeFigureOut">
              <a:rPr lang="en-US"/>
              <a:pPr>
                <a:defRPr/>
              </a:pPr>
              <a:t>1/13/2016</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44AAE10-4F57-4470-A571-E1FA865089FF}"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Date Placeholder 6"/>
          <p:cNvSpPr>
            <a:spLocks noGrp="1"/>
          </p:cNvSpPr>
          <p:nvPr>
            <p:ph type="dt" sz="half" idx="15"/>
          </p:nvPr>
        </p:nvSpPr>
        <p:spPr/>
        <p:txBody>
          <a:bodyPr/>
          <a:lstStyle>
            <a:lvl1pPr>
              <a:defRPr/>
            </a:lvl1pPr>
          </a:lstStyle>
          <a:p>
            <a:pPr>
              <a:defRPr/>
            </a:pPr>
            <a:fld id="{569C4DF5-195B-4F8A-AEB5-375E0EEA97C4}" type="datetimeFigureOut">
              <a:rPr lang="en-US"/>
              <a:pPr>
                <a:defRPr/>
              </a:pPr>
              <a:t>1/13/2016</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8BEB08CE-C386-4B18-99A1-6ECCF91DC1AA}" type="slidenum">
              <a:rPr lang="en-US"/>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Date Placeholder 9"/>
          <p:cNvSpPr>
            <a:spLocks noGrp="1"/>
          </p:cNvSpPr>
          <p:nvPr>
            <p:ph type="dt" sz="half" idx="10"/>
          </p:nvPr>
        </p:nvSpPr>
        <p:spPr/>
        <p:txBody>
          <a:bodyPr/>
          <a:lstStyle>
            <a:lvl1pPr>
              <a:defRPr/>
            </a:lvl1pPr>
          </a:lstStyle>
          <a:p>
            <a:pPr>
              <a:defRPr/>
            </a:pPr>
            <a:fld id="{FBE1EAC2-8537-4DBF-8B07-1F65FB49E753}" type="datetimeFigureOut">
              <a:rPr lang="en-US"/>
              <a:pPr>
                <a:defRPr/>
              </a:pPr>
              <a:t>1/13/2016</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7FAC9FC-B9B5-4C9A-876D-37CE913F20DC}" type="slidenum">
              <a:rPr lang="en-US"/>
              <a:pPr>
                <a:defRPr/>
              </a:pPr>
              <a:t>‹Nº›</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8708EBA-EE4C-4A06-A531-DCDDD8B1273D}" type="datetimeFigureOut">
              <a:rPr lang="en-US"/>
              <a:pPr>
                <a:defRPr/>
              </a:pPr>
              <a:t>1/13/2016</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BA9D2C2-AADC-49C5-8730-7B0FA62FC25B}" type="slidenum">
              <a:rPr lang="en-US"/>
              <a:pPr>
                <a:defRPr/>
              </a:pPr>
              <a:t>‹Nº›</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9"/>
          <p:cNvSpPr>
            <a:spLocks noGrp="1"/>
          </p:cNvSpPr>
          <p:nvPr>
            <p:ph type="dt" sz="half" idx="10"/>
          </p:nvPr>
        </p:nvSpPr>
        <p:spPr/>
        <p:txBody>
          <a:bodyPr/>
          <a:lstStyle>
            <a:lvl1pPr>
              <a:defRPr/>
            </a:lvl1pPr>
          </a:lstStyle>
          <a:p>
            <a:pPr>
              <a:defRPr/>
            </a:pPr>
            <a:fld id="{B99E0739-DF69-42F5-9469-57E8CE8F4841}" type="datetimeFigureOut">
              <a:rPr lang="en-US"/>
              <a:pPr>
                <a:defRPr/>
              </a:pPr>
              <a:t>1/13/2016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FEFDA8C-EFBE-4078-8869-95804412C732}" type="slidenum">
              <a:rPr lang="en-US"/>
              <a:pPr>
                <a:defRPr/>
              </a:pPr>
              <a:t>‹Nº›</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Date Placeholder 4"/>
          <p:cNvSpPr>
            <a:spLocks noGrp="1"/>
          </p:cNvSpPr>
          <p:nvPr>
            <p:ph type="dt" sz="half" idx="10"/>
          </p:nvPr>
        </p:nvSpPr>
        <p:spPr/>
        <p:txBody>
          <a:bodyPr/>
          <a:lstStyle>
            <a:lvl1pPr>
              <a:defRPr/>
            </a:lvl1pPr>
          </a:lstStyle>
          <a:p>
            <a:pPr>
              <a:defRPr/>
            </a:pPr>
            <a:fld id="{C48F4FA3-FCF4-4924-A918-FA66314BF577}" type="datetimeFigureOut">
              <a:rPr lang="en-US"/>
              <a:pPr>
                <a:defRPr/>
              </a:pPr>
              <a:t>1/13/2016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EFA7A42-258C-42F2-99C6-9F94DB55A08B}" type="slidenum">
              <a:rPr lang="en-US"/>
              <a:pPr>
                <a:defRPr/>
              </a:pPr>
              <a:t>‹Nº›</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9"/>
          <p:cNvSpPr>
            <a:spLocks noGrp="1"/>
          </p:cNvSpPr>
          <p:nvPr>
            <p:ph type="dt" sz="half" idx="10"/>
          </p:nvPr>
        </p:nvSpPr>
        <p:spPr/>
        <p:txBody>
          <a:bodyPr/>
          <a:lstStyle>
            <a:lvl1pPr>
              <a:defRPr/>
            </a:lvl1pPr>
          </a:lstStyle>
          <a:p>
            <a:pPr>
              <a:defRPr/>
            </a:pPr>
            <a:fld id="{6FF3B78D-615B-4D84-9040-B8902428C23E}" type="datetimeFigureOut">
              <a:rPr lang="en-US"/>
              <a:pPr>
                <a:defRPr/>
              </a:pPr>
              <a:t>1/13/2016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F4D785F-4D5E-46E1-AAB5-27291A1A5459}" type="slidenum">
              <a:rPr lang="en-US"/>
              <a:pPr>
                <a:defRPr/>
              </a:pPr>
              <a:t>‹Nº›</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9"/>
          <p:cNvSpPr>
            <a:spLocks noGrp="1"/>
          </p:cNvSpPr>
          <p:nvPr>
            <p:ph type="dt" sz="half" idx="10"/>
          </p:nvPr>
        </p:nvSpPr>
        <p:spPr/>
        <p:txBody>
          <a:bodyPr/>
          <a:lstStyle>
            <a:lvl1pPr>
              <a:defRPr/>
            </a:lvl1pPr>
          </a:lstStyle>
          <a:p>
            <a:pPr>
              <a:defRPr/>
            </a:pPr>
            <a:fld id="{053ADC02-67D2-4521-B08F-20014F4665B8}" type="datetimeFigureOut">
              <a:rPr lang="en-US"/>
              <a:pPr>
                <a:defRPr/>
              </a:pPr>
              <a:t>1/13/2016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E9B1327-6BFF-475F-80A7-B1DF8577A7A1}" type="slidenum">
              <a:rPr lang="en-US"/>
              <a:pPr>
                <a:defRPr/>
              </a:pPr>
              <a:t>‹Nº›</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BCF3CA11-07B6-48DF-9684-9119C5E2A098}" type="datetimeFigureOut">
              <a:rPr lang="en-US"/>
              <a:pPr>
                <a:defRPr/>
              </a:pPr>
              <a:t>1/13/2016</a:t>
            </a:fld>
            <a:endParaRPr lang="en-US"/>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4744FBC3-320C-46A3-A194-E5287BE3C4CB}" type="slidenum">
              <a:rPr lang="en-US"/>
              <a:pPr>
                <a:defRPr/>
              </a:pPr>
              <a:t>‹Nº›</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CA96C88A-29FA-4A9E-89B1-844884CC465B}"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C9316A-721E-4CD9-BB4C-EAC5E1B12D8C}" type="slidenum">
              <a:rPr lang="en-US"/>
              <a:pPr>
                <a:defRPr/>
              </a:pPr>
              <a:t>‹Nº›</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7CEC519A-043F-48D7-BE16-267636A6541A}"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7AB687-7CBF-4030-BAB9-40E1F0448B30}" type="slidenum">
              <a:rPr lang="en-US"/>
              <a:pPr>
                <a:defRPr/>
              </a:pPr>
              <a:t>‹Nº›</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49ED6632-DB51-487C-A63E-B7316B96D486}" type="datetimeFigureOut">
              <a:rPr lang="en-US"/>
              <a:pPr>
                <a:defRPr/>
              </a:pPr>
              <a:t>1/13/2016</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EF824381-7A95-4512-A6AA-2B6E2F124EDC}"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Date Placeholder 2"/>
          <p:cNvSpPr>
            <a:spLocks noGrp="1"/>
          </p:cNvSpPr>
          <p:nvPr>
            <p:ph type="dt" sz="half" idx="10"/>
          </p:nvPr>
        </p:nvSpPr>
        <p:spPr/>
        <p:txBody>
          <a:bodyPr/>
          <a:lstStyle>
            <a:lvl1pPr>
              <a:defRPr/>
            </a:lvl1pPr>
          </a:lstStyle>
          <a:p>
            <a:pPr>
              <a:defRPr/>
            </a:pPr>
            <a:fld id="{0DC5F2EA-C8F6-4CB8-A3AF-2E95A05A4067}" type="datetimeFigureOut">
              <a:rPr lang="en-US"/>
              <a:pPr>
                <a:defRPr/>
              </a:pPr>
              <a:t>1/13/2016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D51829E-A91C-486E-BD38-93866846D9EB}" type="slidenum">
              <a:rPr lang="en-US"/>
              <a:pPr>
                <a:defRPr/>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5"/>
          </p:nvPr>
        </p:nvSpPr>
        <p:spPr/>
        <p:txBody>
          <a:bodyPr/>
          <a:lstStyle>
            <a:lvl1pPr>
              <a:defRPr/>
            </a:lvl1pPr>
          </a:lstStyle>
          <a:p>
            <a:pPr>
              <a:defRPr/>
            </a:pPr>
            <a:fld id="{CA5A2B8D-A45E-427E-AAC7-645B25DF1BF4}" type="datetimeFigureOut">
              <a:rPr lang="en-US"/>
              <a:pPr>
                <a:defRPr/>
              </a:pPr>
              <a:t>1/13/2016</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BAD441A3-41ED-4267-86A0-ED1BF439A1DF}" type="slidenum">
              <a:rPr lang="en-US"/>
              <a:pPr>
                <a:defRPr/>
              </a:pPr>
              <a:t>‹Nº›</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0BE0BAE9-3834-4A0C-9447-22887FDB7B8B}" type="datetimeFigureOut">
              <a:rPr lang="en-US"/>
              <a:pPr>
                <a:defRPr/>
              </a:pPr>
              <a:t>1/13/2016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BAF78E-022D-46E0-9757-685DA5DC538B}" type="slidenum">
              <a:rPr lang="en-US"/>
              <a:pPr>
                <a:defRPr/>
              </a:pPr>
              <a:t>‹Nº›</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96BC34-3E06-4DE9-8FF5-8E6B6B4F6C86}" type="datetimeFigureOut">
              <a:rPr lang="en-US"/>
              <a:pPr>
                <a:defRPr/>
              </a:pPr>
              <a:t>1/13/2016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981C78-D21A-4CD3-9776-847C52131815}" type="slidenum">
              <a:rPr lang="en-US"/>
              <a:pPr>
                <a:defRPr/>
              </a:pPr>
              <a:t>‹Nº›</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EC5EB272-18D7-4D43-A9AB-47D2B45F1F35}" type="datetimeFigureOut">
              <a:rPr lang="en-US"/>
              <a:pPr>
                <a:defRPr/>
              </a:pPr>
              <a:t>1/13/2016</a:t>
            </a:fld>
            <a:endParaRPr 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A04B51D5-AB05-402F-BD4F-1E0821FCD59F}" type="slidenum">
              <a:rPr lang="en-US"/>
              <a:pPr>
                <a:defRPr/>
              </a:pPr>
              <a:t>‹Nº›</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08AEA301-5B58-4A1B-8008-494082C73F91}" type="datetimeFigureOut">
              <a:rPr lang="en-US"/>
              <a:pPr>
                <a:defRPr/>
              </a:pPr>
              <a:t>1/13/2016</a:t>
            </a:fld>
            <a:endParaRPr 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7D79688E-1904-4E2C-B197-AA46404592E6}" type="slidenum">
              <a:rPr lang="en-US"/>
              <a:pPr>
                <a:defRPr/>
              </a:pPr>
              <a:t>‹Nº›</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8A3C1F90-17D4-454C-B8AC-42FC237EACE1}"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33DEDA-9AB3-43BB-998D-D58FE4431396}" type="slidenum">
              <a:rPr lang="en-US"/>
              <a:pPr>
                <a:defRPr/>
              </a:pPr>
              <a:t>‹Nº›</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6A327661-E430-47F0-ADE5-6B2E2D17114F}"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02BE3E-558C-4BE8-BCF9-439BD3A47FB9}" type="slidenum">
              <a:rPr lang="en-US"/>
              <a:pPr>
                <a:defRPr/>
              </a:pPr>
              <a:t>‹Nº›</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7" descr="sphere1.png"/>
          <p:cNvPicPr>
            <a:picLocks noChangeAspect="1"/>
          </p:cNvPicPr>
          <p:nvPr/>
        </p:nvPicPr>
        <p:blipFill>
          <a:blip r:embed="rId2"/>
          <a:srcRect/>
          <a:stretch>
            <a:fillRect/>
          </a:stretch>
        </p:blipFill>
        <p:spPr bwMode="auto">
          <a:xfrm>
            <a:off x="6850063" y="0"/>
            <a:ext cx="2293937" cy="6858000"/>
          </a:xfrm>
          <a:prstGeom prst="rect">
            <a:avLst/>
          </a:prstGeom>
          <a:noFill/>
          <a:ln w="9525">
            <a:noFill/>
            <a:miter lim="800000"/>
            <a:headEnd/>
            <a:tailEnd/>
          </a:ln>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fld id="{735D705B-D97F-49E9-8227-175B5F3B05EB}" type="datetimeFigureOut">
              <a:rPr lang="en-US"/>
              <a:pPr>
                <a:defRPr/>
              </a:pPr>
              <a:t>1/13/2016</a:t>
            </a:fld>
            <a:endParaRPr lang="en-US"/>
          </a:p>
        </p:txBody>
      </p:sp>
      <p:sp>
        <p:nvSpPr>
          <p:cNvPr id="6" name="Slide Number Placeholder 13"/>
          <p:cNvSpPr>
            <a:spLocks noGrp="1"/>
          </p:cNvSpPr>
          <p:nvPr>
            <p:ph type="sldNum" sz="quarter" idx="11"/>
          </p:nvPr>
        </p:nvSpPr>
        <p:spPr>
          <a:xfrm>
            <a:off x="6415088" y="6400800"/>
            <a:ext cx="457200" cy="152400"/>
          </a:xfrm>
        </p:spPr>
        <p:txBody>
          <a:bodyPr/>
          <a:lstStyle>
            <a:lvl1pPr algn="r">
              <a:defRPr smtClean="0"/>
            </a:lvl1pPr>
          </a:lstStyle>
          <a:p>
            <a:pPr>
              <a:defRPr/>
            </a:pPr>
            <a:fld id="{09A93A2D-BAAD-4DA5-9AAD-F278708491CA}" type="slidenum">
              <a:rPr lang="en-US"/>
              <a:pPr>
                <a:defRPr/>
              </a:pPr>
              <a:t>‹Nº›</a:t>
            </a:fld>
            <a:endParaRPr lang="en-US"/>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4" name="Slide Number Placeholder 7"/>
          <p:cNvSpPr>
            <a:spLocks noGrp="1"/>
          </p:cNvSpPr>
          <p:nvPr>
            <p:ph type="sldNum" sz="quarter" idx="10"/>
          </p:nvPr>
        </p:nvSpPr>
        <p:spPr/>
        <p:txBody>
          <a:bodyPr/>
          <a:lstStyle>
            <a:lvl1pPr>
              <a:defRPr/>
            </a:lvl1pPr>
          </a:lstStyle>
          <a:p>
            <a:pPr>
              <a:defRPr/>
            </a:pPr>
            <a:fld id="{07EBBB65-FC21-44F7-A12F-9B8F78025E45}" type="slidenum">
              <a:rPr lang="en-US"/>
              <a:pPr>
                <a:defRPr/>
              </a:pPr>
              <a:t>‹Nº›</a:t>
            </a:fld>
            <a:endParaRPr lang="en-US" dirty="0"/>
          </a:p>
        </p:txBody>
      </p:sp>
      <p:sp>
        <p:nvSpPr>
          <p:cNvPr id="5" name="Date Placeholder 8"/>
          <p:cNvSpPr>
            <a:spLocks noGrp="1"/>
          </p:cNvSpPr>
          <p:nvPr>
            <p:ph type="dt" sz="half" idx="11"/>
          </p:nvPr>
        </p:nvSpPr>
        <p:spPr/>
        <p:txBody>
          <a:bodyPr/>
          <a:lstStyle>
            <a:lvl1pPr>
              <a:defRPr/>
            </a:lvl1pPr>
          </a:lstStyle>
          <a:p>
            <a:pPr>
              <a:defRPr/>
            </a:pPr>
            <a:fld id="{2F6FFAA9-A821-48BA-9BDD-C4C5CF13F2A0}" type="datetimeFigureOut">
              <a:rPr lang="en-US"/>
              <a:pPr>
                <a:defRPr/>
              </a:pPr>
              <a:t>1/13/2016</a:t>
            </a:fld>
            <a:endParaRPr lang="en-US" dirty="0"/>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4" name="Picture 6" descr="sphere1.png"/>
          <p:cNvPicPr>
            <a:picLocks noChangeAspect="1"/>
          </p:cNvPicPr>
          <p:nvPr/>
        </p:nvPicPr>
        <p:blipFill>
          <a:blip r:embed="rId2"/>
          <a:srcRect/>
          <a:stretch>
            <a:fillRect/>
          </a:stretch>
        </p:blipFill>
        <p:spPr bwMode="auto">
          <a:xfrm>
            <a:off x="6858000" y="0"/>
            <a:ext cx="2293938" cy="6858000"/>
          </a:xfrm>
          <a:prstGeom prst="rect">
            <a:avLst/>
          </a:prstGeom>
          <a:noFill/>
          <a:ln w="9525">
            <a:noFill/>
            <a:miter lim="800000"/>
            <a:headEnd/>
            <a:tailEnd/>
          </a:ln>
        </p:spPr>
      </p:pic>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fld id="{9DE3133A-2235-4BA9-A9D8-4BCD50A9C9B5}" type="datetimeFigureOut">
              <a:rPr lang="en-US"/>
              <a:pPr>
                <a:defRPr/>
              </a:pPr>
              <a:t>1/13/2016</a:t>
            </a:fld>
            <a:endParaRPr lang="en-US"/>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B2AC716A-1750-4546-9052-B1D27A7998B4}" type="slidenum">
              <a:rPr lang="en-US"/>
              <a:pPr>
                <a:defRPr/>
              </a:pPr>
              <a:t>‹Nº›</a:t>
            </a:fld>
            <a:endParaRPr lang="en-US"/>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781DBC30-ECDD-4025-BF6B-960CA648C1F5}" type="datetimeFigureOut">
              <a:rPr lang="en-US"/>
              <a:pPr>
                <a:defRPr/>
              </a:pPr>
              <a:t>1/13/2016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D27B39-4E98-4E4A-8056-C9E2EB9F33EA}" type="slidenum">
              <a:rPr lang="en-US"/>
              <a:pPr>
                <a:defRPr/>
              </a:pPr>
              <a:t>‹Nº›</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5" name="Slide Number Placeholder 7"/>
          <p:cNvSpPr>
            <a:spLocks noGrp="1"/>
          </p:cNvSpPr>
          <p:nvPr>
            <p:ph type="sldNum" sz="quarter" idx="10"/>
          </p:nvPr>
        </p:nvSpPr>
        <p:spPr/>
        <p:txBody>
          <a:bodyPr/>
          <a:lstStyle>
            <a:lvl1pPr>
              <a:defRPr/>
            </a:lvl1pPr>
          </a:lstStyle>
          <a:p>
            <a:pPr>
              <a:defRPr/>
            </a:pPr>
            <a:fld id="{355CA7EF-36DF-4F3A-AD81-0E15C65B45A5}" type="slidenum">
              <a:rPr lang="en-US"/>
              <a:pPr>
                <a:defRPr/>
              </a:pPr>
              <a:t>‹Nº›</a:t>
            </a:fld>
            <a:endParaRPr lang="en-US" dirty="0"/>
          </a:p>
        </p:txBody>
      </p:sp>
      <p:sp>
        <p:nvSpPr>
          <p:cNvPr id="6" name="Date Placeholder 8"/>
          <p:cNvSpPr>
            <a:spLocks noGrp="1"/>
          </p:cNvSpPr>
          <p:nvPr>
            <p:ph type="dt" sz="half" idx="11"/>
          </p:nvPr>
        </p:nvSpPr>
        <p:spPr/>
        <p:txBody>
          <a:bodyPr/>
          <a:lstStyle>
            <a:lvl1pPr>
              <a:defRPr/>
            </a:lvl1pPr>
          </a:lstStyle>
          <a:p>
            <a:pPr>
              <a:defRPr/>
            </a:pPr>
            <a:fld id="{4716CFCC-6A28-48FF-B901-8B76D5D4E8A0}" type="datetimeFigureOut">
              <a:rPr lang="en-US"/>
              <a:pPr>
                <a:defRPr/>
              </a:pPr>
              <a:t>1/13/2016</a:t>
            </a:fld>
            <a:endParaRPr lang="en-US" dirty="0"/>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7" name="Slide Number Placeholder 7"/>
          <p:cNvSpPr>
            <a:spLocks noGrp="1"/>
          </p:cNvSpPr>
          <p:nvPr>
            <p:ph type="sldNum" sz="quarter" idx="10"/>
          </p:nvPr>
        </p:nvSpPr>
        <p:spPr/>
        <p:txBody>
          <a:bodyPr/>
          <a:lstStyle>
            <a:lvl1pPr>
              <a:defRPr/>
            </a:lvl1pPr>
          </a:lstStyle>
          <a:p>
            <a:pPr>
              <a:defRPr/>
            </a:pPr>
            <a:fld id="{62E8FA32-8AF5-47B1-85C5-BF5382D5E407}" type="slidenum">
              <a:rPr lang="en-US"/>
              <a:pPr>
                <a:defRPr/>
              </a:pPr>
              <a:t>‹Nº›</a:t>
            </a:fld>
            <a:endParaRPr lang="en-US" dirty="0"/>
          </a:p>
        </p:txBody>
      </p:sp>
      <p:sp>
        <p:nvSpPr>
          <p:cNvPr id="8" name="Date Placeholder 8"/>
          <p:cNvSpPr>
            <a:spLocks noGrp="1"/>
          </p:cNvSpPr>
          <p:nvPr>
            <p:ph type="dt" sz="half" idx="11"/>
          </p:nvPr>
        </p:nvSpPr>
        <p:spPr/>
        <p:txBody>
          <a:bodyPr/>
          <a:lstStyle>
            <a:lvl1pPr>
              <a:defRPr/>
            </a:lvl1pPr>
          </a:lstStyle>
          <a:p>
            <a:pPr>
              <a:defRPr/>
            </a:pPr>
            <a:fld id="{1E95A371-487E-4EAE-843E-0FF256062663}" type="datetimeFigureOut">
              <a:rPr lang="en-US"/>
              <a:pPr>
                <a:defRPr/>
              </a:pPr>
              <a:t>1/13/2016</a:t>
            </a:fld>
            <a:endParaRPr lang="en-US" dirty="0"/>
          </a:p>
        </p:txBody>
      </p:sp>
      <p:sp>
        <p:nvSpPr>
          <p:cNvPr id="9"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72F7A187-5C7E-4AC9-9289-1D2F70F1F97D}" type="slidenum">
              <a:rPr lang="en-US"/>
              <a:pPr>
                <a:defRPr/>
              </a:pPr>
              <a:t>‹Nº›</a:t>
            </a:fld>
            <a:endParaRPr lang="en-US" dirty="0"/>
          </a:p>
        </p:txBody>
      </p:sp>
      <p:sp>
        <p:nvSpPr>
          <p:cNvPr id="4" name="Date Placeholder 8"/>
          <p:cNvSpPr>
            <a:spLocks noGrp="1"/>
          </p:cNvSpPr>
          <p:nvPr>
            <p:ph type="dt" sz="half" idx="11"/>
          </p:nvPr>
        </p:nvSpPr>
        <p:spPr/>
        <p:txBody>
          <a:bodyPr/>
          <a:lstStyle>
            <a:lvl1pPr>
              <a:defRPr/>
            </a:lvl1pPr>
          </a:lstStyle>
          <a:p>
            <a:pPr>
              <a:defRPr/>
            </a:pPr>
            <a:fld id="{DB15ECDE-03DE-467F-871B-08748E22A85D}" type="datetimeFigureOut">
              <a:rPr lang="en-US"/>
              <a:pPr>
                <a:defRPr/>
              </a:pPr>
              <a:t>1/13/2016</a:t>
            </a:fld>
            <a:endParaRPr lang="en-US" dirty="0"/>
          </a:p>
        </p:txBody>
      </p:sp>
      <p:sp>
        <p:nvSpPr>
          <p:cNvPr id="5"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551299B5-8E91-4C57-B961-FBE5E0BAE867}" type="slidenum">
              <a:rPr lang="en-US"/>
              <a:pPr>
                <a:defRPr/>
              </a:pPr>
              <a:t>‹Nº›</a:t>
            </a:fld>
            <a:endParaRPr lang="en-US" dirty="0"/>
          </a:p>
        </p:txBody>
      </p:sp>
      <p:sp>
        <p:nvSpPr>
          <p:cNvPr id="3" name="Date Placeholder 8"/>
          <p:cNvSpPr>
            <a:spLocks noGrp="1"/>
          </p:cNvSpPr>
          <p:nvPr>
            <p:ph type="dt" sz="half" idx="11"/>
          </p:nvPr>
        </p:nvSpPr>
        <p:spPr/>
        <p:txBody>
          <a:bodyPr/>
          <a:lstStyle>
            <a:lvl1pPr>
              <a:defRPr/>
            </a:lvl1pPr>
          </a:lstStyle>
          <a:p>
            <a:pPr>
              <a:defRPr/>
            </a:pPr>
            <a:fld id="{51EE6977-359D-4F32-BA8E-13442608EF57}" type="datetimeFigureOut">
              <a:rPr lang="en-US"/>
              <a:pPr>
                <a:defRPr/>
              </a:pPr>
              <a:t>1/13/2016</a:t>
            </a:fld>
            <a:endParaRPr lang="en-US" dirty="0"/>
          </a:p>
        </p:txBody>
      </p:sp>
      <p:sp>
        <p:nvSpPr>
          <p:cNvPr id="4"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lide Number Placeholder 7"/>
          <p:cNvSpPr>
            <a:spLocks noGrp="1"/>
          </p:cNvSpPr>
          <p:nvPr>
            <p:ph type="sldNum" sz="quarter" idx="10"/>
          </p:nvPr>
        </p:nvSpPr>
        <p:spPr/>
        <p:txBody>
          <a:bodyPr/>
          <a:lstStyle>
            <a:lvl1pPr>
              <a:defRPr/>
            </a:lvl1pPr>
          </a:lstStyle>
          <a:p>
            <a:pPr>
              <a:defRPr/>
            </a:pPr>
            <a:fld id="{9467FACA-7423-431D-AE17-B5BFB9992B72}" type="slidenum">
              <a:rPr lang="en-US"/>
              <a:pPr>
                <a:defRPr/>
              </a:pPr>
              <a:t>‹Nº›</a:t>
            </a:fld>
            <a:endParaRPr lang="en-US" dirty="0"/>
          </a:p>
        </p:txBody>
      </p:sp>
      <p:sp>
        <p:nvSpPr>
          <p:cNvPr id="6" name="Date Placeholder 8"/>
          <p:cNvSpPr>
            <a:spLocks noGrp="1"/>
          </p:cNvSpPr>
          <p:nvPr>
            <p:ph type="dt" sz="half" idx="11"/>
          </p:nvPr>
        </p:nvSpPr>
        <p:spPr/>
        <p:txBody>
          <a:bodyPr/>
          <a:lstStyle>
            <a:lvl1pPr>
              <a:defRPr/>
            </a:lvl1pPr>
          </a:lstStyle>
          <a:p>
            <a:pPr>
              <a:defRPr/>
            </a:pPr>
            <a:fld id="{0A83E50B-A13A-436E-8A0D-11491C64AB6F}" type="datetimeFigureOut">
              <a:rPr lang="en-US"/>
              <a:pPr>
                <a:defRPr/>
              </a:pPr>
              <a:t>1/13/2016</a:t>
            </a:fld>
            <a:endParaRPr lang="en-US" dirty="0"/>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lide Number Placeholder 7"/>
          <p:cNvSpPr>
            <a:spLocks noGrp="1"/>
          </p:cNvSpPr>
          <p:nvPr>
            <p:ph type="sldNum" sz="quarter" idx="10"/>
          </p:nvPr>
        </p:nvSpPr>
        <p:spPr/>
        <p:txBody>
          <a:bodyPr/>
          <a:lstStyle>
            <a:lvl1pPr>
              <a:defRPr/>
            </a:lvl1pPr>
          </a:lstStyle>
          <a:p>
            <a:pPr>
              <a:defRPr/>
            </a:pPr>
            <a:fld id="{F6AA131F-AC3B-4CCF-93EE-2C74AD85A802}" type="slidenum">
              <a:rPr lang="en-US"/>
              <a:pPr>
                <a:defRPr/>
              </a:pPr>
              <a:t>‹Nº›</a:t>
            </a:fld>
            <a:endParaRPr lang="en-US" dirty="0"/>
          </a:p>
        </p:txBody>
      </p:sp>
      <p:sp>
        <p:nvSpPr>
          <p:cNvPr id="6" name="Date Placeholder 8"/>
          <p:cNvSpPr>
            <a:spLocks noGrp="1"/>
          </p:cNvSpPr>
          <p:nvPr>
            <p:ph type="dt" sz="half" idx="11"/>
          </p:nvPr>
        </p:nvSpPr>
        <p:spPr/>
        <p:txBody>
          <a:bodyPr/>
          <a:lstStyle>
            <a:lvl1pPr>
              <a:defRPr/>
            </a:lvl1pPr>
          </a:lstStyle>
          <a:p>
            <a:pPr>
              <a:defRPr/>
            </a:pPr>
            <a:fld id="{533CD6B5-5C54-43DD-8BB1-80A36BA04D6B}" type="datetimeFigureOut">
              <a:rPr lang="en-US"/>
              <a:pPr>
                <a:defRPr/>
              </a:pPr>
              <a:t>1/13/2016</a:t>
            </a:fld>
            <a:endParaRPr lang="en-US" dirty="0"/>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5763EDC9-4F13-4979-A6D4-9E63CA4CF061}" type="slidenum">
              <a:rPr lang="en-US"/>
              <a:pPr>
                <a:defRPr/>
              </a:pPr>
              <a:t>‹Nº›</a:t>
            </a:fld>
            <a:endParaRPr lang="en-US" dirty="0"/>
          </a:p>
        </p:txBody>
      </p:sp>
      <p:sp>
        <p:nvSpPr>
          <p:cNvPr id="5" name="Date Placeholder 8"/>
          <p:cNvSpPr>
            <a:spLocks noGrp="1"/>
          </p:cNvSpPr>
          <p:nvPr>
            <p:ph type="dt" sz="half" idx="11"/>
          </p:nvPr>
        </p:nvSpPr>
        <p:spPr/>
        <p:txBody>
          <a:bodyPr/>
          <a:lstStyle>
            <a:lvl1pPr>
              <a:defRPr/>
            </a:lvl1pPr>
          </a:lstStyle>
          <a:p>
            <a:pPr>
              <a:defRPr/>
            </a:pPr>
            <a:fld id="{C30C0364-445E-4CB3-B2E7-66C224530E0C}" type="datetimeFigureOut">
              <a:rPr lang="en-US"/>
              <a:pPr>
                <a:defRPr/>
              </a:pPr>
              <a:t>1/13/2016</a:t>
            </a:fld>
            <a:endParaRPr lang="en-US" dirty="0"/>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8D2842D0-9345-4173-9E7F-C2B3C37BA6F0}" type="slidenum">
              <a:rPr lang="en-US"/>
              <a:pPr>
                <a:defRPr/>
              </a:pPr>
              <a:t>‹Nº›</a:t>
            </a:fld>
            <a:endParaRPr lang="en-US" dirty="0"/>
          </a:p>
        </p:txBody>
      </p:sp>
      <p:sp>
        <p:nvSpPr>
          <p:cNvPr id="5" name="Date Placeholder 8"/>
          <p:cNvSpPr>
            <a:spLocks noGrp="1"/>
          </p:cNvSpPr>
          <p:nvPr>
            <p:ph type="dt" sz="half" idx="11"/>
          </p:nvPr>
        </p:nvSpPr>
        <p:spPr/>
        <p:txBody>
          <a:bodyPr/>
          <a:lstStyle>
            <a:lvl1pPr>
              <a:defRPr/>
            </a:lvl1pPr>
          </a:lstStyle>
          <a:p>
            <a:pPr>
              <a:defRPr/>
            </a:pPr>
            <a:fld id="{D3A64753-C05E-4BD3-920B-D55875BCA555}" type="datetimeFigureOut">
              <a:rPr lang="en-US"/>
              <a:pPr>
                <a:defRPr/>
              </a:pPr>
              <a:t>1/13/2016</a:t>
            </a:fld>
            <a:endParaRPr lang="en-US" dirty="0"/>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smtClean="0"/>
              <a:t>Haga clic para modificar el estilo de subtítulo del patrón</a:t>
            </a:r>
            <a:endParaRPr lang="en-US" dirty="0"/>
          </a:p>
        </p:txBody>
      </p:sp>
      <p:sp>
        <p:nvSpPr>
          <p:cNvPr id="6" name="Date Placeholder 3"/>
          <p:cNvSpPr>
            <a:spLocks noGrp="1"/>
          </p:cNvSpPr>
          <p:nvPr>
            <p:ph type="dt" sz="half" idx="10"/>
          </p:nvPr>
        </p:nvSpPr>
        <p:spPr/>
        <p:txBody>
          <a:bodyPr/>
          <a:lstStyle>
            <a:lvl1pPr>
              <a:defRPr/>
            </a:lvl1pPr>
          </a:lstStyle>
          <a:p>
            <a:pPr>
              <a:defRPr/>
            </a:pPr>
            <a:fld id="{E5EF94E4-5150-48D1-BBE2-A5FBCD9299B5}" type="datetimeFigureOut">
              <a:rPr lang="en-US"/>
              <a:pPr>
                <a:defRPr/>
              </a:pPr>
              <a:t>1/13/2016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566CDDF-71FB-4C3E-AB46-8EF56977D7DA}" type="slidenum">
              <a:rPr lang="en-US"/>
              <a:pPr>
                <a:defRPr/>
              </a:pPr>
              <a:t>‹Nº›</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ACB36BAE-AE83-496C-BC47-4CA6D1BC25ED}"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2ED7D4DC-367D-4770-A8BF-F0E7E7282D0E}"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A31D1D63-5B72-4606-B1A5-86FA37709AD3}" type="datetimeFigureOut">
              <a:rPr lang="en-US"/>
              <a:pPr>
                <a:defRPr/>
              </a:pPr>
              <a:t>1/13/2016</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3AE136A-194C-4B73-B35C-EAF1E9CAB25A}" type="slidenum">
              <a:rPr lang="en-US"/>
              <a:pPr>
                <a:defRPr/>
              </a:pPr>
              <a:t>‹Nº›</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Date Placeholder 3"/>
          <p:cNvSpPr>
            <a:spLocks noGrp="1"/>
          </p:cNvSpPr>
          <p:nvPr>
            <p:ph type="dt" sz="half" idx="10"/>
          </p:nvPr>
        </p:nvSpPr>
        <p:spPr/>
        <p:txBody>
          <a:bodyPr/>
          <a:lstStyle>
            <a:lvl1pPr>
              <a:defRPr/>
            </a:lvl1pPr>
          </a:lstStyle>
          <a:p>
            <a:pPr>
              <a:defRPr/>
            </a:pPr>
            <a:fld id="{2D79C403-EB67-428B-85FA-F6A167220FE2}" type="datetimeFigureOut">
              <a:rPr lang="en-US"/>
              <a:pPr>
                <a:defRPr/>
              </a:pPr>
              <a:t>1/13/2016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759039F-0FFC-4ABC-8AB0-D373C9132AD3}" type="slidenum">
              <a:rPr lang="en-US"/>
              <a:pPr>
                <a:defRPr/>
              </a:pPr>
              <a:t>‹Nº›</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5" name="Date Placeholder 3"/>
          <p:cNvSpPr>
            <a:spLocks noGrp="1"/>
          </p:cNvSpPr>
          <p:nvPr>
            <p:ph type="dt" sz="half" idx="10"/>
          </p:nvPr>
        </p:nvSpPr>
        <p:spPr/>
        <p:txBody>
          <a:bodyPr/>
          <a:lstStyle>
            <a:lvl1pPr>
              <a:defRPr/>
            </a:lvl1pPr>
          </a:lstStyle>
          <a:p>
            <a:pPr>
              <a:defRPr/>
            </a:pPr>
            <a:fld id="{A265F067-361F-4CCF-AE2E-EA63FFE88F37}" type="datetimeFigureOut">
              <a:rPr lang="en-US"/>
              <a:pPr>
                <a:defRPr/>
              </a:pPr>
              <a:t>1/13/2016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3B72A522-03F7-480D-94AA-FD07787E5B36}" type="slidenum">
              <a:rPr lang="en-US"/>
              <a:pPr>
                <a:defRPr/>
              </a:pPr>
              <a:t>‹Nº›</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96F48560-4A87-4366-8B3C-E8F824AAD998}" type="datetimeFigureOut">
              <a:rPr lang="en-US"/>
              <a:pPr>
                <a:defRPr/>
              </a:pPr>
              <a:t>1/13/2016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0A8DBB66-D09C-4196-B08B-701E5B537966}" type="slidenum">
              <a:rPr lang="en-US"/>
              <a:pPr>
                <a:defRPr/>
              </a:pPr>
              <a:t>‹Nº›</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3539D3B2-B09D-40F3-A6DB-B147D1789694}" type="datetimeFigureOut">
              <a:rPr lang="en-US"/>
              <a:pPr>
                <a:defRPr/>
              </a:pPr>
              <a:t>1/13/2016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0DA36A76-628B-47C5-85F5-C3B87E06B6C4}" type="slidenum">
              <a:rPr lang="en-US"/>
              <a:pPr>
                <a:defRPr/>
              </a:pPr>
              <a:t>‹Nº›</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50613A-3B50-4CA0-BFC2-320DF002F6F8}" type="datetimeFigureOut">
              <a:rPr lang="en-US"/>
              <a:pPr>
                <a:defRPr/>
              </a:pPr>
              <a:t>1/13/2016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139B36C3-5974-4A13-A41A-2E79D8FCBC97}" type="slidenum">
              <a:rPr lang="en-US"/>
              <a:pPr>
                <a:defRPr/>
              </a:pPr>
              <a:t>‹Nº›</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lvl1pPr>
              <a:defRPr/>
            </a:lvl1pPr>
          </a:lstStyle>
          <a:p>
            <a:pPr>
              <a:defRPr/>
            </a:pPr>
            <a:fld id="{D47BA92E-15D9-41DA-A6BD-48C86C2B75E5}" type="datetimeFigureOut">
              <a:rPr lang="en-US"/>
              <a:pPr>
                <a:defRPr/>
              </a:pPr>
              <a:t>1/13/2016</a:t>
            </a:fld>
            <a:endParaRPr lang="en-US"/>
          </a:p>
        </p:txBody>
      </p:sp>
      <p:sp>
        <p:nvSpPr>
          <p:cNvPr id="8" name="Footer Placeholder 5"/>
          <p:cNvSpPr>
            <a:spLocks noGrp="1"/>
          </p:cNvSpPr>
          <p:nvPr>
            <p:ph type="ftr" sz="quarter" idx="11"/>
          </p:nvPr>
        </p:nvSpPr>
        <p:spPr/>
        <p:txBody>
          <a:bodyPr/>
          <a:lstStyle>
            <a:lvl1pPr>
              <a:defRPr dirty="0">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3AEBC7AD-7377-4119-8499-20B3A738C3F9}" type="slidenum">
              <a:rPr lang="en-US"/>
              <a:pPr>
                <a:defRPr/>
              </a:pPr>
              <a:t>‹Nº›</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s-ES" noProof="0" smtClean="0"/>
              <a:t>Haga clic en el icono para agregar una imagen</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5"/>
          </p:nvPr>
        </p:nvSpPr>
        <p:spPr/>
        <p:txBody>
          <a:bodyPr/>
          <a:lstStyle>
            <a:lvl1pPr>
              <a:defRPr/>
            </a:lvl1pPr>
          </a:lstStyle>
          <a:p>
            <a:pPr>
              <a:defRPr/>
            </a:pPr>
            <a:fld id="{DA17F5AB-BCAA-4508-8797-9A6566972759}" type="datetimeFigureOut">
              <a:rPr lang="en-US"/>
              <a:pPr>
                <a:defRPr/>
              </a:pPr>
              <a:t>1/13/2016</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1DED2CFD-6D07-44A0-ACDA-09272A4237C6}" type="slidenum">
              <a:rPr lang="en-US"/>
              <a:pPr>
                <a:defRPr/>
              </a:pPr>
              <a:t>‹Nº›</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5E11DE80-EC8B-42B1-AFA4-32947F21A682}"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2231B043-D446-45A7-8A2A-C45F6A72F2EC}" type="slidenum">
              <a:rPr lang="en-US"/>
              <a:pPr>
                <a:defRPr/>
              </a:pPr>
              <a:t>‹Nº›</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6067454C-613F-4BB9-A51F-627B91D09869}"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B4F8E87-B84E-4C04-8BA3-BB403B015B44}" type="slidenum">
              <a:rPr lang="en-US"/>
              <a:pPr>
                <a:defRPr/>
              </a:pPr>
              <a:t>‹Nº›</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DEE31DB9-CD50-41E5-986F-A03A7B87F803}" type="datetimeFigureOut">
              <a:rPr lang="en-US"/>
              <a:pPr>
                <a:defRPr/>
              </a:pPr>
              <a:t>1/13/2016</a:t>
            </a:fld>
            <a:endParaRPr lang="en-US"/>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5848D422-0956-450B-B647-4220790FD9F9}"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532EC045-FBC8-47F1-9AC3-4A1395CE2A10}" type="datetimeFigureOut">
              <a:rPr lang="en-US"/>
              <a:pPr>
                <a:defRPr/>
              </a:pPr>
              <a:t>1/13/2016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2B9440C-41DC-4BBF-882E-9238A3097008}" type="slidenum">
              <a:rPr lang="en-US"/>
              <a:pPr>
                <a:defRPr/>
              </a:pPr>
              <a:t>‹Nº›</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A91F4E1D-8347-48F1-9FDB-E9188E6F5794}"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6929AD-69CC-4A6B-A68C-B70499608806}" type="slidenum">
              <a:rPr lang="en-US"/>
              <a:pPr>
                <a:defRPr/>
              </a:pPr>
              <a:t>‹Nº›</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9C160EC7-B708-4573-91A2-99CE7A2E7288}"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4B0571-5C18-420A-BB5D-F1C3D9C78C44}" type="slidenum">
              <a:rPr lang="en-US"/>
              <a:pPr>
                <a:defRPr/>
              </a:pPr>
              <a:t>‹Nº›</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ECB06B73-BED8-4D49-83CD-94702F59FCDC}" type="datetimeFigureOut">
              <a:rPr lang="en-US"/>
              <a:pPr>
                <a:defRPr/>
              </a:pPr>
              <a:t>1/13/2016</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070D2BD5-3DA9-408A-923E-ED161F3BB468}" type="slidenum">
              <a:rPr lang="en-US"/>
              <a:pPr>
                <a:defRPr/>
              </a:pPr>
              <a:t>‹Nº›</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5"/>
          </p:nvPr>
        </p:nvSpPr>
        <p:spPr/>
        <p:txBody>
          <a:bodyPr/>
          <a:lstStyle>
            <a:lvl1pPr>
              <a:defRPr/>
            </a:lvl1pPr>
          </a:lstStyle>
          <a:p>
            <a:pPr>
              <a:defRPr/>
            </a:pPr>
            <a:fld id="{3BA71D18-76A7-4B86-B7C7-E1D43D491637}" type="datetimeFigureOut">
              <a:rPr lang="en-US"/>
              <a:pPr>
                <a:defRPr/>
              </a:pPr>
              <a:t>1/13/2016</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CAE5CA49-061C-423D-9104-495C131AE1E0}" type="slidenum">
              <a:rPr lang="en-US"/>
              <a:pPr>
                <a:defRPr/>
              </a:pPr>
              <a:t>‹Nº›</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9BF0E234-1603-4838-A89D-DFBAE763C004}" type="datetimeFigureOut">
              <a:rPr lang="en-US"/>
              <a:pPr>
                <a:defRPr/>
              </a:pPr>
              <a:t>1/13/2016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E546B2-BE42-47E6-8DA4-C05996373349}" type="slidenum">
              <a:rPr lang="en-US"/>
              <a:pPr>
                <a:defRPr/>
              </a:pPr>
              <a:t>‹Nº›</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C748F4-AAF9-4040-A8A6-9DE16FFC1B92}" type="datetimeFigureOut">
              <a:rPr lang="en-US"/>
              <a:pPr>
                <a:defRPr/>
              </a:pPr>
              <a:t>1/13/2016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399FE4-03AB-4CA9-B8DF-7AF6AB68505F}" type="slidenum">
              <a:rPr lang="en-US"/>
              <a:pPr>
                <a:defRPr/>
              </a:pPr>
              <a:t>‹Nº›</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94CF3523-4976-47D6-846F-DBB42C5977E5}" type="datetimeFigureOut">
              <a:rPr lang="en-US"/>
              <a:pPr>
                <a:defRPr/>
              </a:pPr>
              <a:t>1/13/2016</a:t>
            </a:fld>
            <a:endParaRPr 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5E615CEC-5C3C-4AD8-A95C-650888434E8C}" type="slidenum">
              <a:rPr lang="en-US"/>
              <a:pPr>
                <a:defRPr/>
              </a:pPr>
              <a:t>‹Nº›</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37ABF746-BA92-45C5-A1BF-3891F708B82E}" type="datetimeFigureOut">
              <a:rPr lang="en-US"/>
              <a:pPr>
                <a:defRPr/>
              </a:pPr>
              <a:t>1/13/2016</a:t>
            </a:fld>
            <a:endParaRPr 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B8357107-0898-4DFD-AE3E-064C9DC5010A}" type="slidenum">
              <a:rPr lang="en-US"/>
              <a:pPr>
                <a:defRPr/>
              </a:pPr>
              <a:t>‹Nº›</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18D303A6-0A52-47ED-B313-B0794138F3E3}"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05FF7-638B-4B47-9B0F-76BFEE09F4DE}" type="slidenum">
              <a:rPr lang="en-US"/>
              <a:pPr>
                <a:defRPr/>
              </a:pPr>
              <a:t>‹Nº›</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F46AAD0D-0447-4DDB-927D-0C889EF86C11}"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064A5-B795-4053-9271-5D472F056707}"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cs typeface="+mn-cs"/>
              </a:defRPr>
            </a:lvl1pPr>
          </a:lstStyle>
          <a:p>
            <a:pPr>
              <a:defRPr/>
            </a:pPr>
            <a:fld id="{146270E1-C068-4B80-AF95-546182B2BDDC}" type="datetimeFigureOut">
              <a:rPr lang="en-US"/>
              <a:pPr>
                <a:defRPr/>
              </a:pPr>
              <a:t>1/13/2016</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dirty="0">
                <a:solidFill>
                  <a:schemeClr val="accent1">
                    <a:lumMod val="60000"/>
                    <a:lumOff val="4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cs typeface="+mn-cs"/>
              </a:defRPr>
            </a:lvl1pPr>
          </a:lstStyle>
          <a:p>
            <a:pPr>
              <a:defRPr/>
            </a:pPr>
            <a:fld id="{01775039-834A-4544-BBF3-B7DA6BFDD07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3979" r:id="rId7"/>
    <p:sldLayoutId id="2147483978" r:id="rId8"/>
    <p:sldLayoutId id="2147484041" r:id="rId9"/>
    <p:sldLayoutId id="2147483977" r:id="rId10"/>
    <p:sldLayoutId id="2147483976"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defRPr>
      </a:lvl2pPr>
      <a:lvl3pPr algn="ctr" rtl="0" fontAlgn="base">
        <a:spcBef>
          <a:spcPct val="0"/>
        </a:spcBef>
        <a:spcAft>
          <a:spcPct val="0"/>
        </a:spcAft>
        <a:defRPr sz="3600">
          <a:solidFill>
            <a:schemeClr val="tx1"/>
          </a:solidFill>
          <a:latin typeface="Garamond" pitchFamily="18" charset="0"/>
        </a:defRPr>
      </a:lvl3pPr>
      <a:lvl4pPr algn="ctr" rtl="0" fontAlgn="base">
        <a:spcBef>
          <a:spcPct val="0"/>
        </a:spcBef>
        <a:spcAft>
          <a:spcPct val="0"/>
        </a:spcAft>
        <a:defRPr sz="3600">
          <a:solidFill>
            <a:schemeClr val="tx1"/>
          </a:solidFill>
          <a:latin typeface="Garamond" pitchFamily="18" charset="0"/>
        </a:defRPr>
      </a:lvl4pPr>
      <a:lvl5pPr algn="ctr" rtl="0" fontAlgn="base">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Marcador de fecha"/>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A976ED4F-59FD-49E3-BDF5-7D0E8968CD77}" type="datetimeFigureOut">
              <a:rPr lang="en-US"/>
              <a:pPr>
                <a:defRPr/>
              </a:pPr>
              <a:t>1/13/2016</a:t>
            </a:fld>
            <a:endParaRPr lang="en-US" dirty="0"/>
          </a:p>
        </p:txBody>
      </p:sp>
      <p:sp>
        <p:nvSpPr>
          <p:cNvPr id="3" name="2 Marcador de pie de página"/>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dirty="0">
                <a:solidFill>
                  <a:srgbClr val="FFFFFF"/>
                </a:solidFill>
                <a:latin typeface="+mn-lt"/>
                <a:cs typeface="+mn-cs"/>
              </a:defRPr>
            </a:lvl1pPr>
          </a:lstStyle>
          <a:p>
            <a:pPr>
              <a:defRPr/>
            </a:pPr>
            <a:endParaRPr lang="en-US"/>
          </a:p>
        </p:txBody>
      </p:sp>
      <p:sp>
        <p:nvSpPr>
          <p:cNvPr id="8" name="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5BCC1D0A-DBEA-4B41-A782-C93D306EA85B}" type="slidenum">
              <a:rPr lang="en-US"/>
              <a:pPr>
                <a:defRPr/>
              </a:pPr>
              <a:t>‹Nº›</a:t>
            </a:fld>
            <a:endParaRPr lang="en-US" dirty="0"/>
          </a:p>
        </p:txBody>
      </p:sp>
      <p:sp>
        <p:nvSpPr>
          <p:cNvPr id="111630" name="21 Marcador de título"/>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11631" name="12 Marcador de texto"/>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ctr" rtl="0" fontAlgn="base">
        <a:spcBef>
          <a:spcPct val="0"/>
        </a:spcBef>
        <a:spcAft>
          <a:spcPct val="0"/>
        </a:spcAft>
        <a:defRPr sz="3300" kern="1200">
          <a:solidFill>
            <a:srgbClr val="43BAE1"/>
          </a:solidFill>
          <a:latin typeface="+mj-lt"/>
          <a:ea typeface="+mj-ea"/>
          <a:cs typeface="+mj-cs"/>
        </a:defRPr>
      </a:lvl1pPr>
      <a:lvl2pPr algn="ctr" rtl="0" fontAlgn="base">
        <a:spcBef>
          <a:spcPct val="0"/>
        </a:spcBef>
        <a:spcAft>
          <a:spcPct val="0"/>
        </a:spcAft>
        <a:defRPr sz="3300">
          <a:solidFill>
            <a:srgbClr val="43BAE1"/>
          </a:solidFill>
          <a:latin typeface="Georgia" pitchFamily="18" charset="0"/>
        </a:defRPr>
      </a:lvl2pPr>
      <a:lvl3pPr algn="ctr" rtl="0" fontAlgn="base">
        <a:spcBef>
          <a:spcPct val="0"/>
        </a:spcBef>
        <a:spcAft>
          <a:spcPct val="0"/>
        </a:spcAft>
        <a:defRPr sz="3300">
          <a:solidFill>
            <a:srgbClr val="43BAE1"/>
          </a:solidFill>
          <a:latin typeface="Georgia" pitchFamily="18" charset="0"/>
        </a:defRPr>
      </a:lvl3pPr>
      <a:lvl4pPr algn="ctr" rtl="0" fontAlgn="base">
        <a:spcBef>
          <a:spcPct val="0"/>
        </a:spcBef>
        <a:spcAft>
          <a:spcPct val="0"/>
        </a:spcAft>
        <a:defRPr sz="3300">
          <a:solidFill>
            <a:srgbClr val="43BAE1"/>
          </a:solidFill>
          <a:latin typeface="Georgia" pitchFamily="18" charset="0"/>
        </a:defRPr>
      </a:lvl4pPr>
      <a:lvl5pPr algn="ctr" rtl="0" fontAlgn="base">
        <a:spcBef>
          <a:spcPct val="0"/>
        </a:spcBef>
        <a:spcAft>
          <a:spcPct val="0"/>
        </a:spcAft>
        <a:defRPr sz="3300">
          <a:solidFill>
            <a:srgbClr val="43BAE1"/>
          </a:solidFill>
          <a:latin typeface="Georgia" pitchFamily="18" charset="0"/>
        </a:defRPr>
      </a:lvl5pPr>
      <a:lvl6pPr marL="457200" algn="ctr" rtl="0" fontAlgn="base">
        <a:spcBef>
          <a:spcPct val="0"/>
        </a:spcBef>
        <a:spcAft>
          <a:spcPct val="0"/>
        </a:spcAft>
        <a:defRPr sz="3300">
          <a:solidFill>
            <a:srgbClr val="43BAE1"/>
          </a:solidFill>
          <a:latin typeface="Georgia" pitchFamily="18" charset="0"/>
        </a:defRPr>
      </a:lvl6pPr>
      <a:lvl7pPr marL="914400" algn="ctr" rtl="0" fontAlgn="base">
        <a:spcBef>
          <a:spcPct val="0"/>
        </a:spcBef>
        <a:spcAft>
          <a:spcPct val="0"/>
        </a:spcAft>
        <a:defRPr sz="3300">
          <a:solidFill>
            <a:srgbClr val="43BAE1"/>
          </a:solidFill>
          <a:latin typeface="Georgia" pitchFamily="18" charset="0"/>
        </a:defRPr>
      </a:lvl7pPr>
      <a:lvl8pPr marL="1371600" algn="ctr" rtl="0" fontAlgn="base">
        <a:spcBef>
          <a:spcPct val="0"/>
        </a:spcBef>
        <a:spcAft>
          <a:spcPct val="0"/>
        </a:spcAft>
        <a:defRPr sz="3300">
          <a:solidFill>
            <a:srgbClr val="43BAE1"/>
          </a:solidFill>
          <a:latin typeface="Georgia" pitchFamily="18" charset="0"/>
        </a:defRPr>
      </a:lvl8pPr>
      <a:lvl9pPr marL="1828800" algn="ctr" rtl="0" fontAlgn="base">
        <a:spcBef>
          <a:spcPct val="0"/>
        </a:spcBef>
        <a:spcAft>
          <a:spcPct val="0"/>
        </a:spcAft>
        <a:defRPr sz="3300">
          <a:solidFill>
            <a:srgbClr val="43BAE1"/>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4DD4FF"/>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314" name="Group 41"/>
          <p:cNvGrpSpPr>
            <a:grpSpLocks/>
          </p:cNvGrpSpPr>
          <p:nvPr/>
        </p:nvGrpSpPr>
        <p:grpSpPr bwMode="auto">
          <a:xfrm>
            <a:off x="-304800" y="0"/>
            <a:ext cx="9932988" cy="6858000"/>
            <a:chOff x="-382404" y="0"/>
            <a:chExt cx="9932332" cy="6858000"/>
          </a:xfrm>
        </p:grpSpPr>
        <p:grpSp>
          <p:nvGrpSpPr>
            <p:cNvPr id="13323" name="Group 44"/>
            <p:cNvGrpSpPr>
              <a:grpSpLocks/>
            </p:cNvGrpSpPr>
            <p:nvPr/>
          </p:nvGrpSpPr>
          <p:grpSpPr bwMode="auto">
            <a:xfrm>
              <a:off x="0" y="0"/>
              <a:ext cx="9144000" cy="6858000"/>
              <a:chOff x="0" y="0"/>
              <a:chExt cx="9144000" cy="6858000"/>
            </a:xfrm>
          </p:grpSpPr>
          <p:grpSp>
            <p:nvGrpSpPr>
              <p:cNvPr id="13346"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347"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348"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8"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3319"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78C55DFA-7A1F-49E0-A329-34F6EF62DF44}" type="datetimeFigureOut">
              <a:rPr lang="en-US"/>
              <a:pPr>
                <a:defRPr/>
              </a:pPr>
              <a:t>1/13/2016</a:t>
            </a:fld>
            <a:endParaRPr lang="en-US" dirty="0"/>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accent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cs typeface="+mn-cs"/>
              </a:defRPr>
            </a:lvl1pPr>
          </a:lstStyle>
          <a:p>
            <a:pPr>
              <a:defRPr/>
            </a:pPr>
            <a:fld id="{660456FA-A51E-4C05-9387-B941810F31D0}"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42" r:id="rId1"/>
    <p:sldLayoutId id="2147483987" r:id="rId2"/>
    <p:sldLayoutId id="2147483986" r:id="rId3"/>
    <p:sldLayoutId id="2147483985" r:id="rId4"/>
    <p:sldLayoutId id="2147483984" r:id="rId5"/>
    <p:sldLayoutId id="2147483983" r:id="rId6"/>
    <p:sldLayoutId id="2147483982" r:id="rId7"/>
    <p:sldLayoutId id="2147484043" r:id="rId8"/>
    <p:sldLayoutId id="2147484044" r:id="rId9"/>
    <p:sldLayoutId id="2147483981" r:id="rId10"/>
    <p:sldLayoutId id="2147483980"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25606"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A529CD36-C619-403C-B2F3-335048FD1823}" type="datetimeFigureOut">
              <a:rPr lang="en-US"/>
              <a:pPr>
                <a:defRPr/>
              </a:pPr>
              <a:t>1/13/2016</a:t>
            </a:fld>
            <a:endParaRPr lang="en-US" dirty="0"/>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lstStyle>
          <a:p>
            <a:pPr>
              <a:defRPr/>
            </a:pPr>
            <a:endParaRPr lang="en-US"/>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cs typeface="+mn-cs"/>
              </a:defRPr>
            </a:lvl1pPr>
          </a:lstStyle>
          <a:p>
            <a:pPr>
              <a:defRPr/>
            </a:pPr>
            <a:fld id="{4D37A8E8-98C1-4E01-85AA-AB4E7250198C}" type="slidenum">
              <a:rPr lang="en-US"/>
              <a:pPr>
                <a:defRPr/>
              </a:pPr>
              <a:t>‹Nº›</a:t>
            </a:fld>
            <a:endParaRPr lang="en-US" dirty="0"/>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3991" r:id="rId6"/>
    <p:sldLayoutId id="2147483990" r:id="rId7"/>
    <p:sldLayoutId id="2147484050" r:id="rId8"/>
    <p:sldLayoutId id="2147484051" r:id="rId9"/>
    <p:sldLayoutId id="2147483989" r:id="rId10"/>
    <p:sldLayoutId id="2147483988" r:id="rId11"/>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53C7FF"/>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53C7FF"/>
          </a:solidFill>
          <a:latin typeface="Century Gothic" pitchFamily="34" charset="0"/>
        </a:defRPr>
      </a:lvl2pPr>
      <a:lvl3pPr marL="484188" indent="-484188" algn="l" rtl="0" fontAlgn="base">
        <a:spcBef>
          <a:spcPct val="0"/>
        </a:spcBef>
        <a:spcAft>
          <a:spcPct val="0"/>
        </a:spcAft>
        <a:defRPr sz="4200">
          <a:solidFill>
            <a:srgbClr val="53C7FF"/>
          </a:solidFill>
          <a:latin typeface="Century Gothic" pitchFamily="34" charset="0"/>
        </a:defRPr>
      </a:lvl3pPr>
      <a:lvl4pPr marL="484188" indent="-484188" algn="l" rtl="0" fontAlgn="base">
        <a:spcBef>
          <a:spcPct val="0"/>
        </a:spcBef>
        <a:spcAft>
          <a:spcPct val="0"/>
        </a:spcAft>
        <a:defRPr sz="4200">
          <a:solidFill>
            <a:srgbClr val="53C7FF"/>
          </a:solidFill>
          <a:latin typeface="Century Gothic" pitchFamily="34" charset="0"/>
        </a:defRPr>
      </a:lvl4pPr>
      <a:lvl5pPr marL="484188" indent="-484188" algn="l" rtl="0" fontAlgn="base">
        <a:spcBef>
          <a:spcPct val="0"/>
        </a:spcBef>
        <a:spcAft>
          <a:spcPct val="0"/>
        </a:spcAft>
        <a:defRPr sz="4200">
          <a:solidFill>
            <a:srgbClr val="53C7FF"/>
          </a:solidFill>
          <a:latin typeface="Century Gothic" pitchFamily="34" charset="0"/>
        </a:defRPr>
      </a:lvl5pPr>
      <a:lvl6pPr marL="941388" indent="-484188" algn="l" rtl="0" fontAlgn="base">
        <a:spcBef>
          <a:spcPct val="0"/>
        </a:spcBef>
        <a:spcAft>
          <a:spcPct val="0"/>
        </a:spcAft>
        <a:defRPr sz="4200">
          <a:solidFill>
            <a:srgbClr val="53C7FF"/>
          </a:solidFill>
          <a:latin typeface="Century Gothic" pitchFamily="34" charset="0"/>
        </a:defRPr>
      </a:lvl6pPr>
      <a:lvl7pPr marL="1398588" indent="-484188" algn="l" rtl="0" fontAlgn="base">
        <a:spcBef>
          <a:spcPct val="0"/>
        </a:spcBef>
        <a:spcAft>
          <a:spcPct val="0"/>
        </a:spcAft>
        <a:defRPr sz="4200">
          <a:solidFill>
            <a:srgbClr val="53C7FF"/>
          </a:solidFill>
          <a:latin typeface="Century Gothic" pitchFamily="34" charset="0"/>
        </a:defRPr>
      </a:lvl7pPr>
      <a:lvl8pPr marL="1855788" indent="-484188" algn="l" rtl="0" fontAlgn="base">
        <a:spcBef>
          <a:spcPct val="0"/>
        </a:spcBef>
        <a:spcAft>
          <a:spcPct val="0"/>
        </a:spcAft>
        <a:defRPr sz="4200">
          <a:solidFill>
            <a:srgbClr val="53C7FF"/>
          </a:solidFill>
          <a:latin typeface="Century Gothic" pitchFamily="34" charset="0"/>
        </a:defRPr>
      </a:lvl8pPr>
      <a:lvl9pPr marL="2312988" indent="-484188" algn="l" rtl="0" fontAlgn="base">
        <a:spcBef>
          <a:spcPct val="0"/>
        </a:spcBef>
        <a:spcAft>
          <a:spcPct val="0"/>
        </a:spcAft>
        <a:defRPr sz="4200">
          <a:solidFill>
            <a:srgbClr val="53C7FF"/>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89C8F4"/>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3"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37894"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cs typeface="+mn-cs"/>
              </a:defRPr>
            </a:lvl1pPr>
          </a:lstStyle>
          <a:p>
            <a:pPr>
              <a:defRPr/>
            </a:pPr>
            <a:fld id="{6B02DE19-29C2-43DE-B4D8-31B58189D394}" type="datetimeFigureOut">
              <a:rPr lang="en-US"/>
              <a:pPr>
                <a:defRPr/>
              </a:pPr>
              <a:t>1/13/2016</a:t>
            </a:fld>
            <a:endParaRPr lang="en-US" dirty="0"/>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cs typeface="+mn-cs"/>
              </a:defRPr>
            </a:lvl1pPr>
          </a:lstStyle>
          <a:p>
            <a:pPr>
              <a:defRPr/>
            </a:pPr>
            <a:fld id="{A8B03D00-468D-4EED-8A49-6A226F2D35C8}"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3994" r:id="rId7"/>
    <p:sldLayoutId id="2147483993" r:id="rId8"/>
    <p:sldLayoutId id="2147483992" r:id="rId9"/>
    <p:sldLayoutId id="2147484058" r:id="rId10"/>
    <p:sldLayoutId id="2147484059" r:id="rId11"/>
  </p:sldLayoutIdLst>
  <p:txStyles>
    <p:titleStyle>
      <a:lvl1pPr algn="ctr" rtl="0" fontAlgn="base">
        <a:spcBef>
          <a:spcPct val="0"/>
        </a:spcBef>
        <a:spcAft>
          <a:spcPct val="0"/>
        </a:spcAft>
        <a:defRPr sz="5400" kern="1200">
          <a:solidFill>
            <a:schemeClr val="tx2"/>
          </a:solidFill>
          <a:latin typeface="+mj-lt"/>
          <a:ea typeface="+mj-ea"/>
          <a:cs typeface="+mj-cs"/>
        </a:defRPr>
      </a:lvl1pPr>
      <a:lvl2pPr algn="ctr" rtl="0" fontAlgn="base">
        <a:spcBef>
          <a:spcPct val="0"/>
        </a:spcBef>
        <a:spcAft>
          <a:spcPct val="0"/>
        </a:spcAft>
        <a:defRPr sz="5400">
          <a:solidFill>
            <a:schemeClr val="tx2"/>
          </a:solidFill>
          <a:latin typeface="Book Antiqua" pitchFamily="18" charset="0"/>
        </a:defRPr>
      </a:lvl2pPr>
      <a:lvl3pPr algn="ctr" rtl="0" fontAlgn="base">
        <a:spcBef>
          <a:spcPct val="0"/>
        </a:spcBef>
        <a:spcAft>
          <a:spcPct val="0"/>
        </a:spcAft>
        <a:defRPr sz="5400">
          <a:solidFill>
            <a:schemeClr val="tx2"/>
          </a:solidFill>
          <a:latin typeface="Book Antiqua" pitchFamily="18" charset="0"/>
        </a:defRPr>
      </a:lvl3pPr>
      <a:lvl4pPr algn="ctr" rtl="0" fontAlgn="base">
        <a:spcBef>
          <a:spcPct val="0"/>
        </a:spcBef>
        <a:spcAft>
          <a:spcPct val="0"/>
        </a:spcAft>
        <a:defRPr sz="5400">
          <a:solidFill>
            <a:schemeClr val="tx2"/>
          </a:solidFill>
          <a:latin typeface="Book Antiqua" pitchFamily="18" charset="0"/>
        </a:defRPr>
      </a:lvl4pPr>
      <a:lvl5pPr algn="ctr" rtl="0" fontAlgn="base">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fontAlgn="base">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fontAlgn="base">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fontAlgn="base">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fontAlgn="base">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018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5018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ABF11B11-150E-475F-A782-2DB0E4A7D6D5}" type="datetimeFigureOut">
              <a:rPr lang="en-US"/>
              <a:pPr>
                <a:defRPr/>
              </a:pPr>
              <a:t>1/13/2016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E93945B-3210-44CD-BABB-4C4D6A1FAD0E}" type="slidenum">
              <a:rPr lang="en-US"/>
              <a:pPr>
                <a:defRPr/>
              </a:pPr>
              <a:t>‹Nº›</a:t>
            </a:fld>
            <a:endParaRPr lang="en-US" dirty="0"/>
          </a:p>
        </p:txBody>
      </p:sp>
      <p:grpSp>
        <p:nvGrpSpPr>
          <p:cNvPr id="5018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60" r:id="rId1"/>
    <p:sldLayoutId id="2147484002" r:id="rId2"/>
    <p:sldLayoutId id="2147484061" r:id="rId3"/>
    <p:sldLayoutId id="2147484001" r:id="rId4"/>
    <p:sldLayoutId id="2147484000" r:id="rId5"/>
    <p:sldLayoutId id="2147483999" r:id="rId6"/>
    <p:sldLayoutId id="2147483998" r:id="rId7"/>
    <p:sldLayoutId id="2147483997" r:id="rId8"/>
    <p:sldLayoutId id="2147484062" r:id="rId9"/>
    <p:sldLayoutId id="2147483996" r:id="rId10"/>
    <p:sldLayoutId id="214748399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6246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2472"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62473"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6247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6247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Rage Italic" pitchFamily="66" charset="0"/>
                <a:cs typeface="+mn-cs"/>
              </a:defRPr>
            </a:lvl1pPr>
          </a:lstStyle>
          <a:p>
            <a:pPr>
              <a:defRPr/>
            </a:pPr>
            <a:fld id="{E3EB4192-A869-46F8-B23A-679BACAB272B}" type="datetimeFigureOut">
              <a:rPr lang="en-US"/>
              <a:pPr>
                <a:defRPr/>
              </a:pPr>
              <a:t>1/13/2016</a:t>
            </a:fld>
            <a:endParaRPr lang="en-US" dirty="0"/>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dirty="0">
                <a:solidFill>
                  <a:schemeClr val="tx2"/>
                </a:solidFill>
                <a:latin typeface="Rage Italic" pitchFamily="66" charset="0"/>
                <a:cs typeface="+mn-cs"/>
              </a:defRPr>
            </a:lvl1pPr>
          </a:lstStyle>
          <a:p>
            <a:pPr>
              <a:defRPr/>
            </a:pPr>
            <a:endParaRPr 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Rage Italic" pitchFamily="66" charset="0"/>
                <a:cs typeface="+mn-cs"/>
              </a:defRPr>
            </a:lvl1pPr>
          </a:lstStyle>
          <a:p>
            <a:pPr>
              <a:defRPr/>
            </a:pPr>
            <a:fld id="{E2002091-E26B-4620-AFCE-C3BA40821DE7}"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63" r:id="rId1"/>
    <p:sldLayoutId id="2147484010" r:id="rId2"/>
    <p:sldLayoutId id="2147484009" r:id="rId3"/>
    <p:sldLayoutId id="2147484008" r:id="rId4"/>
    <p:sldLayoutId id="2147484007" r:id="rId5"/>
    <p:sldLayoutId id="2147484006" r:id="rId6"/>
    <p:sldLayoutId id="2147484005" r:id="rId7"/>
    <p:sldLayoutId id="2147484064" r:id="rId8"/>
    <p:sldLayoutId id="2147484065" r:id="rId9"/>
    <p:sldLayoutId id="2147484004" r:id="rId10"/>
    <p:sldLayoutId id="21474840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itchFamily="18" charset="0"/>
        </a:defRPr>
      </a:lvl2pPr>
      <a:lvl3pPr algn="ctr" rtl="0" fontAlgn="base">
        <a:spcBef>
          <a:spcPct val="0"/>
        </a:spcBef>
        <a:spcAft>
          <a:spcPct val="0"/>
        </a:spcAft>
        <a:defRPr sz="4400">
          <a:solidFill>
            <a:schemeClr val="tx1"/>
          </a:solidFill>
          <a:latin typeface="Constantia" pitchFamily="18" charset="0"/>
        </a:defRPr>
      </a:lvl3pPr>
      <a:lvl4pPr algn="ctr" rtl="0" fontAlgn="base">
        <a:spcBef>
          <a:spcPct val="0"/>
        </a:spcBef>
        <a:spcAft>
          <a:spcPct val="0"/>
        </a:spcAft>
        <a:defRPr sz="4400">
          <a:solidFill>
            <a:schemeClr val="tx1"/>
          </a:solidFill>
          <a:latin typeface="Constantia" pitchFamily="18" charset="0"/>
        </a:defRPr>
      </a:lvl4pPr>
      <a:lvl5pPr algn="ctr" rtl="0" fontAlgn="base">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4754" name="Picture 11" descr="sphere2.png"/>
          <p:cNvPicPr>
            <a:picLocks noChangeAspect="1"/>
          </p:cNvPicPr>
          <p:nvPr/>
        </p:nvPicPr>
        <p:blipFill>
          <a:blip r:embed="rId13"/>
          <a:srcRect/>
          <a:stretch>
            <a:fillRect/>
          </a:stretch>
        </p:blipFill>
        <p:spPr bwMode="auto">
          <a:xfrm>
            <a:off x="8823325" y="0"/>
            <a:ext cx="320675" cy="6858000"/>
          </a:xfrm>
          <a:prstGeom prst="rect">
            <a:avLst/>
          </a:prstGeom>
          <a:noFill/>
          <a:ln w="9525">
            <a:noFill/>
            <a:miter lim="800000"/>
            <a:headEnd/>
            <a:tailEnd/>
          </a:ln>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74756" name="Text Placeholder 2"/>
          <p:cNvSpPr>
            <a:spLocks noGrp="1"/>
          </p:cNvSpPr>
          <p:nvPr>
            <p:ph type="body" idx="1"/>
          </p:nvPr>
        </p:nvSpPr>
        <p:spPr bwMode="auto">
          <a:xfrm>
            <a:off x="457200" y="457200"/>
            <a:ext cx="3657600" cy="571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fontAlgn="auto">
              <a:spcBef>
                <a:spcPts val="0"/>
              </a:spcBef>
              <a:spcAft>
                <a:spcPts val="0"/>
              </a:spcAft>
              <a:defRPr sz="1050" smtClean="0">
                <a:solidFill>
                  <a:schemeClr val="tx1">
                    <a:lumMod val="50000"/>
                    <a:lumOff val="50000"/>
                  </a:schemeClr>
                </a:solidFill>
                <a:latin typeface="+mn-lt"/>
                <a:cs typeface="+mn-cs"/>
              </a:defRPr>
            </a:lvl1pPr>
          </a:lstStyle>
          <a:p>
            <a:pPr>
              <a:defRPr/>
            </a:pPr>
            <a:fld id="{223A67B3-FD65-457A-AA27-423292E8F09D}" type="slidenum">
              <a:rPr lang="en-US"/>
              <a:pPr>
                <a:defRPr/>
              </a:pPr>
              <a:t>‹Nº›</a:t>
            </a:fld>
            <a:endParaRPr lang="en-US" dirty="0"/>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lumMod val="50000"/>
                    <a:lumOff val="50000"/>
                  </a:schemeClr>
                </a:solidFill>
                <a:latin typeface="+mn-lt"/>
                <a:cs typeface="+mn-cs"/>
              </a:defRPr>
            </a:lvl1pPr>
          </a:lstStyle>
          <a:p>
            <a:pPr>
              <a:defRPr/>
            </a:pPr>
            <a:fld id="{00FD77BA-6B72-499F-8A3A-4F615EBB9884}" type="datetimeFigureOut">
              <a:rPr lang="en-US"/>
              <a:pPr>
                <a:defRPr/>
              </a:pPr>
              <a:t>1/13/2016</a:t>
            </a:fld>
            <a:endParaRPr lang="en-US" dirty="0"/>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fontAlgn="auto">
              <a:spcBef>
                <a:spcPts val="0"/>
              </a:spcBef>
              <a:spcAft>
                <a:spcPts val="0"/>
              </a:spcAft>
              <a:defRPr sz="1050" dirty="0">
                <a:solidFill>
                  <a:schemeClr val="tx1"/>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66" r:id="rId1"/>
    <p:sldLayoutId id="2147484019" r:id="rId2"/>
    <p:sldLayoutId id="2147484067" r:id="rId3"/>
    <p:sldLayoutId id="2147484018" r:id="rId4"/>
    <p:sldLayoutId id="2147484017" r:id="rId5"/>
    <p:sldLayoutId id="2147484016" r:id="rId6"/>
    <p:sldLayoutId id="2147484015" r:id="rId7"/>
    <p:sldLayoutId id="2147484014" r:id="rId8"/>
    <p:sldLayoutId id="2147484013" r:id="rId9"/>
    <p:sldLayoutId id="2147484012" r:id="rId10"/>
    <p:sldLayoutId id="2147484011" r:id="rId11"/>
  </p:sldLayoutIdLst>
  <p:timing>
    <p:tnLst>
      <p:par>
        <p:cTn id="1" dur="indefinite" restart="never" nodeType="tmRoot"/>
      </p:par>
    </p:tnLst>
  </p:timing>
  <p:txStyles>
    <p:titleStyle>
      <a:lvl1pPr algn="r" rtl="0" fontAlgn="base">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fontAlgn="base">
        <a:spcBef>
          <a:spcPct val="0"/>
        </a:spcBef>
        <a:spcAft>
          <a:spcPct val="0"/>
        </a:spcAft>
        <a:defRPr sz="2800">
          <a:solidFill>
            <a:schemeClr val="tx1"/>
          </a:solidFill>
          <a:latin typeface="Calibri" pitchFamily="34" charset="0"/>
        </a:defRPr>
      </a:lvl2pPr>
      <a:lvl3pPr algn="r" rtl="0" fontAlgn="base">
        <a:spcBef>
          <a:spcPct val="0"/>
        </a:spcBef>
        <a:spcAft>
          <a:spcPct val="0"/>
        </a:spcAft>
        <a:defRPr sz="2800">
          <a:solidFill>
            <a:schemeClr val="tx1"/>
          </a:solidFill>
          <a:latin typeface="Calibri" pitchFamily="34" charset="0"/>
        </a:defRPr>
      </a:lvl3pPr>
      <a:lvl4pPr algn="r" rtl="0" fontAlgn="base">
        <a:spcBef>
          <a:spcPct val="0"/>
        </a:spcBef>
        <a:spcAft>
          <a:spcPct val="0"/>
        </a:spcAft>
        <a:defRPr sz="2800">
          <a:solidFill>
            <a:schemeClr val="tx1"/>
          </a:solidFill>
          <a:latin typeface="Calibri" pitchFamily="34" charset="0"/>
        </a:defRPr>
      </a:lvl4pPr>
      <a:lvl5pPr algn="r" rtl="0" fontAlgn="base">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fontAlgn="base">
        <a:spcBef>
          <a:spcPct val="20000"/>
        </a:spcBef>
        <a:spcAft>
          <a:spcPct val="0"/>
        </a:spcAft>
        <a:buClr>
          <a:srgbClr val="78DBFF"/>
        </a:buClr>
        <a:buFont typeface="Wingdings" pitchFamily="2" charset="2"/>
        <a:buChar char="§"/>
        <a:defRPr kern="1200">
          <a:solidFill>
            <a:srgbClr val="0096CC"/>
          </a:solidFill>
          <a:latin typeface="+mn-lt"/>
          <a:ea typeface="+mn-ea"/>
          <a:cs typeface="+mn-cs"/>
        </a:defRPr>
      </a:lvl1pPr>
      <a:lvl2pPr marL="411163" indent="-182563" algn="l" rtl="0" fontAlgn="base">
        <a:spcBef>
          <a:spcPct val="20000"/>
        </a:spcBef>
        <a:spcAft>
          <a:spcPct val="0"/>
        </a:spcAft>
        <a:buClr>
          <a:srgbClr val="78DBFF"/>
        </a:buClr>
        <a:buFont typeface="Wingdings" pitchFamily="2" charset="2"/>
        <a:buChar char="§"/>
        <a:defRPr sz="1400" kern="1200">
          <a:solidFill>
            <a:srgbClr val="0096CC"/>
          </a:solidFill>
          <a:latin typeface="+mn-lt"/>
          <a:ea typeface="+mn-ea"/>
          <a:cs typeface="+mn-cs"/>
        </a:defRPr>
      </a:lvl2pPr>
      <a:lvl3pPr marL="593725" indent="-182563" algn="l" rtl="0" fontAlgn="base">
        <a:spcBef>
          <a:spcPct val="20000"/>
        </a:spcBef>
        <a:spcAft>
          <a:spcPct val="0"/>
        </a:spcAft>
        <a:buClr>
          <a:srgbClr val="78DBFF"/>
        </a:buClr>
        <a:buFont typeface="Wingdings" pitchFamily="2" charset="2"/>
        <a:buChar char="§"/>
        <a:defRPr sz="1400" kern="1200">
          <a:solidFill>
            <a:srgbClr val="0096CC"/>
          </a:solidFill>
          <a:latin typeface="+mn-lt"/>
          <a:ea typeface="+mn-ea"/>
          <a:cs typeface="+mn-cs"/>
        </a:defRPr>
      </a:lvl3pPr>
      <a:lvl4pPr marL="776288" indent="-182563" algn="l" rtl="0" fontAlgn="base">
        <a:spcBef>
          <a:spcPct val="20000"/>
        </a:spcBef>
        <a:spcAft>
          <a:spcPct val="0"/>
        </a:spcAft>
        <a:buClr>
          <a:srgbClr val="78DBFF"/>
        </a:buClr>
        <a:buFont typeface="Wingdings" pitchFamily="2" charset="2"/>
        <a:buChar char="§"/>
        <a:defRPr sz="1400" kern="1200">
          <a:solidFill>
            <a:srgbClr val="0096CC"/>
          </a:solidFill>
          <a:latin typeface="+mn-lt"/>
          <a:ea typeface="+mn-ea"/>
          <a:cs typeface="+mn-cs"/>
        </a:defRPr>
      </a:lvl4pPr>
      <a:lvl5pPr marL="958850" indent="-182563" algn="l" rtl="0" fontAlgn="base">
        <a:spcBef>
          <a:spcPct val="20000"/>
        </a:spcBef>
        <a:spcAft>
          <a:spcPct val="0"/>
        </a:spcAft>
        <a:buClr>
          <a:srgbClr val="78DBFF"/>
        </a:buClr>
        <a:buFont typeface="Wingdings" pitchFamily="2" charset="2"/>
        <a:buChar char="§"/>
        <a:defRPr sz="1400" kern="1200">
          <a:solidFill>
            <a:srgbClr val="0096CC"/>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87045"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9A50D644-7213-4078-B3FD-49D2BF62943F}" type="datetimeFigureOut">
              <a:rPr lang="en-US"/>
              <a:pPr>
                <a:defRPr/>
              </a:pPr>
              <a:t>1/13/2016</a:t>
            </a:fld>
            <a:endParaRPr lang="en-US"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dirty="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cs typeface="+mn-cs"/>
              </a:defRPr>
            </a:lvl1pPr>
          </a:lstStyle>
          <a:p>
            <a:pPr>
              <a:defRPr/>
            </a:pPr>
            <a:fld id="{2681C2F4-C001-41A9-81B9-B9AC896F043D}"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68" r:id="rId1"/>
    <p:sldLayoutId id="2147484026" r:id="rId2"/>
    <p:sldLayoutId id="2147484069" r:id="rId3"/>
    <p:sldLayoutId id="2147484025" r:id="rId4"/>
    <p:sldLayoutId id="2147484024" r:id="rId5"/>
    <p:sldLayoutId id="2147484023" r:id="rId6"/>
    <p:sldLayoutId id="2147484022" r:id="rId7"/>
    <p:sldLayoutId id="2147484070" r:id="rId8"/>
    <p:sldLayoutId id="2147484071" r:id="rId9"/>
    <p:sldLayoutId id="2147484021" r:id="rId10"/>
    <p:sldLayoutId id="2147484020" r:id="rId11"/>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99330"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9336"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99337"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99338"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99339"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Rage Italic" pitchFamily="66" charset="0"/>
                <a:cs typeface="+mn-cs"/>
              </a:defRPr>
            </a:lvl1pPr>
          </a:lstStyle>
          <a:p>
            <a:pPr>
              <a:defRPr/>
            </a:pPr>
            <a:fld id="{A75DCC2A-E252-4416-BB84-5262A23331CA}" type="datetimeFigureOut">
              <a:rPr lang="en-US"/>
              <a:pPr>
                <a:defRPr/>
              </a:pPr>
              <a:t>1/13/2016</a:t>
            </a:fld>
            <a:endParaRPr lang="en-US" dirty="0"/>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dirty="0">
                <a:solidFill>
                  <a:schemeClr val="tx2"/>
                </a:solidFill>
                <a:latin typeface="Rage Italic" pitchFamily="66" charset="0"/>
                <a:cs typeface="+mn-cs"/>
              </a:defRPr>
            </a:lvl1pPr>
          </a:lstStyle>
          <a:p>
            <a:pPr>
              <a:defRPr/>
            </a:pPr>
            <a:endParaRPr 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Rage Italic" pitchFamily="66" charset="0"/>
                <a:cs typeface="+mn-cs"/>
              </a:defRPr>
            </a:lvl1pPr>
          </a:lstStyle>
          <a:p>
            <a:pPr>
              <a:defRPr/>
            </a:pPr>
            <a:fld id="{1B26C0E0-6F84-469D-98F1-8991E6F12165}"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72" r:id="rId1"/>
    <p:sldLayoutId id="2147484034" r:id="rId2"/>
    <p:sldLayoutId id="2147484033" r:id="rId3"/>
    <p:sldLayoutId id="2147484032" r:id="rId4"/>
    <p:sldLayoutId id="2147484031" r:id="rId5"/>
    <p:sldLayoutId id="2147484030" r:id="rId6"/>
    <p:sldLayoutId id="2147484029" r:id="rId7"/>
    <p:sldLayoutId id="2147484073" r:id="rId8"/>
    <p:sldLayoutId id="2147484074" r:id="rId9"/>
    <p:sldLayoutId id="2147484028" r:id="rId10"/>
    <p:sldLayoutId id="21474840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itchFamily="18" charset="0"/>
        </a:defRPr>
      </a:lvl2pPr>
      <a:lvl3pPr algn="ctr" rtl="0" fontAlgn="base">
        <a:spcBef>
          <a:spcPct val="0"/>
        </a:spcBef>
        <a:spcAft>
          <a:spcPct val="0"/>
        </a:spcAft>
        <a:defRPr sz="4400">
          <a:solidFill>
            <a:schemeClr val="tx1"/>
          </a:solidFill>
          <a:latin typeface="Constantia" pitchFamily="18" charset="0"/>
        </a:defRPr>
      </a:lvl3pPr>
      <a:lvl4pPr algn="ctr" rtl="0" fontAlgn="base">
        <a:spcBef>
          <a:spcPct val="0"/>
        </a:spcBef>
        <a:spcAft>
          <a:spcPct val="0"/>
        </a:spcAft>
        <a:defRPr sz="4400">
          <a:solidFill>
            <a:schemeClr val="tx1"/>
          </a:solidFill>
          <a:latin typeface="Constantia" pitchFamily="18" charset="0"/>
        </a:defRPr>
      </a:lvl4pPr>
      <a:lvl5pPr algn="ctr" rtl="0" fontAlgn="base">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3 CuadroTexto"/>
          <p:cNvSpPr txBox="1">
            <a:spLocks noChangeArrowheads="1"/>
          </p:cNvSpPr>
          <p:nvPr/>
        </p:nvSpPr>
        <p:spPr bwMode="auto">
          <a:xfrm>
            <a:off x="1979613" y="1700213"/>
            <a:ext cx="5184775" cy="3970337"/>
          </a:xfrm>
          <a:prstGeom prst="rect">
            <a:avLst/>
          </a:prstGeom>
          <a:noFill/>
          <a:ln w="9525">
            <a:noFill/>
            <a:miter lim="800000"/>
            <a:headEnd/>
            <a:tailEnd/>
          </a:ln>
        </p:spPr>
        <p:txBody>
          <a:bodyPr>
            <a:spAutoFit/>
          </a:bodyPr>
          <a:lstStyle/>
          <a:p>
            <a:pPr algn="ctr"/>
            <a:r>
              <a:rPr lang="es-MX" sz="2800">
                <a:latin typeface="Bauhaus 93" pitchFamily="82" charset="0"/>
              </a:rPr>
              <a:t>Preparatoria oficial 28</a:t>
            </a:r>
          </a:p>
          <a:p>
            <a:pPr algn="ctr"/>
            <a:r>
              <a:rPr lang="es-MX" sz="2800">
                <a:latin typeface="Bauhaus 93" pitchFamily="82" charset="0"/>
              </a:rPr>
              <a:t>Informática y computación 2</a:t>
            </a:r>
          </a:p>
          <a:p>
            <a:pPr algn="ctr"/>
            <a:r>
              <a:rPr lang="es-MX" sz="2800">
                <a:latin typeface="Bauhaus 93" pitchFamily="82" charset="0"/>
              </a:rPr>
              <a:t>Las redes sociales</a:t>
            </a:r>
          </a:p>
          <a:p>
            <a:pPr algn="ctr"/>
            <a:r>
              <a:rPr lang="es-MX" sz="2800">
                <a:latin typeface="Bauhaus 93" pitchFamily="82" charset="0"/>
              </a:rPr>
              <a:t>Rafael Ramírez Rojas</a:t>
            </a:r>
          </a:p>
          <a:p>
            <a:pPr algn="ctr"/>
            <a:r>
              <a:rPr lang="es-MX" sz="2800">
                <a:latin typeface="Bauhaus 93" pitchFamily="82" charset="0"/>
              </a:rPr>
              <a:t>Sánchez Labrada Antonio</a:t>
            </a:r>
          </a:p>
          <a:p>
            <a:pPr algn="ctr"/>
            <a:r>
              <a:rPr lang="es-ES" sz="2800">
                <a:latin typeface="Bauhaus 93" pitchFamily="82" charset="0"/>
              </a:rPr>
              <a:t>N.L.:42</a:t>
            </a:r>
            <a:endParaRPr lang="es-MX" sz="2800">
              <a:latin typeface="Bauhaus 93" pitchFamily="82" charset="0"/>
            </a:endParaRPr>
          </a:p>
          <a:p>
            <a:pPr algn="ctr"/>
            <a:r>
              <a:rPr lang="es-MX" sz="2800">
                <a:latin typeface="Bauhaus 93" pitchFamily="82" charset="0"/>
              </a:rPr>
              <a:t>1 II </a:t>
            </a:r>
          </a:p>
          <a:p>
            <a:pPr algn="ctr"/>
            <a:r>
              <a:rPr lang="es-MX" sz="2800">
                <a:latin typeface="Bauhaus 93" pitchFamily="82" charset="0"/>
              </a:rPr>
              <a:t>10 de Mayo 2012</a:t>
            </a:r>
          </a:p>
          <a:p>
            <a:pPr algn="ctr"/>
            <a:r>
              <a:rPr lang="es-MX" sz="2800">
                <a:latin typeface="Bauhaus 93" pitchFamily="82" charset="0"/>
              </a:rPr>
              <a:t>2011-2012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11960" y="188640"/>
            <a:ext cx="2880320"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s-MX"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auhaus 93" pitchFamily="82" charset="0"/>
                <a:cs typeface="+mn-cs"/>
              </a:rPr>
              <a:t>MEETUP</a:t>
            </a:r>
            <a:endParaRPr lang="es-MX"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auhaus 93" pitchFamily="82" charset="0"/>
              <a:cs typeface="+mn-cs"/>
            </a:endParaRPr>
          </a:p>
        </p:txBody>
      </p:sp>
      <p:pic>
        <p:nvPicPr>
          <p:cNvPr id="134146" name="2 Imagen"/>
          <p:cNvPicPr>
            <a:picLocks noChangeAspect="1"/>
          </p:cNvPicPr>
          <p:nvPr/>
        </p:nvPicPr>
        <p:blipFill>
          <a:blip r:embed="rId2"/>
          <a:srcRect r="3752"/>
          <a:stretch>
            <a:fillRect/>
          </a:stretch>
        </p:blipFill>
        <p:spPr bwMode="auto">
          <a:xfrm rot="837119">
            <a:off x="492125" y="4721225"/>
            <a:ext cx="2566988" cy="1714500"/>
          </a:xfrm>
          <a:prstGeom prst="rect">
            <a:avLst/>
          </a:prstGeom>
          <a:noFill/>
          <a:ln w="76200">
            <a:solidFill>
              <a:srgbClr val="FF0000"/>
            </a:solidFill>
            <a:miter lim="800000"/>
            <a:headEnd/>
            <a:tailEnd/>
          </a:ln>
        </p:spPr>
      </p:pic>
      <p:sp>
        <p:nvSpPr>
          <p:cNvPr id="134147" name="3 CuadroTexto"/>
          <p:cNvSpPr txBox="1">
            <a:spLocks noChangeArrowheads="1"/>
          </p:cNvSpPr>
          <p:nvPr/>
        </p:nvSpPr>
        <p:spPr bwMode="auto">
          <a:xfrm>
            <a:off x="1619250" y="1492250"/>
            <a:ext cx="7056438" cy="2800350"/>
          </a:xfrm>
          <a:prstGeom prst="rect">
            <a:avLst/>
          </a:prstGeom>
          <a:noFill/>
          <a:ln w="9525">
            <a:noFill/>
            <a:miter lim="800000"/>
            <a:headEnd/>
            <a:tailEnd/>
          </a:ln>
        </p:spPr>
        <p:txBody>
          <a:bodyPr>
            <a:spAutoFit/>
          </a:bodyPr>
          <a:lstStyle/>
          <a:p>
            <a:pPr algn="just"/>
            <a:r>
              <a:rPr lang="es-MX" sz="4400">
                <a:latin typeface="Agency FB"/>
              </a:rPr>
              <a:t>Permite crear, gestionar y organizar de manera fácil su propia comunidad local, podemos lograr un mayor control y amplitud de un evento.</a:t>
            </a:r>
          </a:p>
        </p:txBody>
      </p:sp>
      <p:sp>
        <p:nvSpPr>
          <p:cNvPr id="134148" name="4 CuadroTexto"/>
          <p:cNvSpPr txBox="1">
            <a:spLocks noChangeArrowheads="1"/>
          </p:cNvSpPr>
          <p:nvPr/>
        </p:nvSpPr>
        <p:spPr bwMode="auto">
          <a:xfrm>
            <a:off x="4759325" y="4449763"/>
            <a:ext cx="2808288" cy="1814512"/>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Jonathan Nelson</a:t>
            </a:r>
          </a:p>
          <a:p>
            <a:r>
              <a:rPr lang="es-ES" sz="2800">
                <a:latin typeface="Agency FB"/>
              </a:rPr>
              <a:t>NUMERO DE USUARIOS:</a:t>
            </a:r>
          </a:p>
          <a:p>
            <a:r>
              <a:rPr lang="es-ES" sz="2800">
                <a:latin typeface="Agency FB"/>
              </a:rPr>
              <a:t>7 millones.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96136" y="764704"/>
            <a:ext cx="2304256" cy="830997"/>
          </a:xfrm>
          <a:prstGeom prst="rect">
            <a:avLst/>
          </a:prstGeom>
          <a:noFill/>
        </p:spPr>
        <p:txBody>
          <a:bodyPr>
            <a:spAutoFit/>
          </a:bodyPr>
          <a:lstStyle/>
          <a:p>
            <a:pPr fontAlgn="auto">
              <a:spcBef>
                <a:spcPts val="0"/>
              </a:spcBef>
              <a:spcAft>
                <a:spcPts val="0"/>
              </a:spcAft>
              <a:defRPr/>
            </a:pPr>
            <a:r>
              <a:rPr lang="es-MX"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cs typeface="+mn-cs"/>
              </a:rPr>
              <a:t>BEBO</a:t>
            </a:r>
            <a:endParaRPr lang="es-MX"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cs typeface="+mn-cs"/>
            </a:endParaRPr>
          </a:p>
        </p:txBody>
      </p:sp>
      <p:pic>
        <p:nvPicPr>
          <p:cNvPr id="3" name="2 Imagen"/>
          <p:cNvPicPr>
            <a:picLocks noChangeAspect="1"/>
          </p:cNvPicPr>
          <p:nvPr/>
        </p:nvPicPr>
        <p:blipFill>
          <a:blip r:embed="rId2">
            <a:clrChange>
              <a:clrFrom>
                <a:srgbClr val="FFFFFF"/>
              </a:clrFrom>
              <a:clrTo>
                <a:srgbClr val="FFFFFF">
                  <a:alpha val="0"/>
                </a:srgbClr>
              </a:clrTo>
            </a:clrChange>
          </a:blip>
          <a:stretch>
            <a:fillRect/>
          </a:stretch>
        </p:blipFill>
        <p:spPr>
          <a:xfrm rot="21397402">
            <a:off x="658813" y="4533900"/>
            <a:ext cx="3505200" cy="1808163"/>
          </a:xfrm>
          <a:prstGeom prst="rect">
            <a:avLst/>
          </a:prstGeom>
          <a:ln w="57150">
            <a:solidFill>
              <a:schemeClr val="tx1">
                <a:lumMod val="95000"/>
                <a:lumOff val="5000"/>
              </a:schemeClr>
            </a:solidFill>
          </a:ln>
        </p:spPr>
      </p:pic>
      <p:sp>
        <p:nvSpPr>
          <p:cNvPr id="135171" name="3 CuadroTexto"/>
          <p:cNvSpPr txBox="1">
            <a:spLocks noChangeArrowheads="1"/>
          </p:cNvSpPr>
          <p:nvPr/>
        </p:nvSpPr>
        <p:spPr bwMode="auto">
          <a:xfrm>
            <a:off x="1476375" y="1700213"/>
            <a:ext cx="6983413" cy="2555875"/>
          </a:xfrm>
          <a:prstGeom prst="rect">
            <a:avLst/>
          </a:prstGeom>
          <a:noFill/>
          <a:ln w="9525">
            <a:noFill/>
            <a:miter lim="800000"/>
            <a:headEnd/>
            <a:tailEnd/>
          </a:ln>
        </p:spPr>
        <p:txBody>
          <a:bodyPr>
            <a:spAutoFit/>
          </a:bodyPr>
          <a:lstStyle/>
          <a:p>
            <a:pPr algn="just"/>
            <a:r>
              <a:rPr lang="es-MX" sz="4000">
                <a:latin typeface="Agency FB"/>
              </a:rPr>
              <a:t>Es similar a otros sitios de redes sociales que permite compartir fotos, enlaces, videos, aficiones e historias con quien quieras  desde un solo lugar, chatear, etc.</a:t>
            </a:r>
          </a:p>
        </p:txBody>
      </p:sp>
      <p:sp>
        <p:nvSpPr>
          <p:cNvPr id="135172" name="4 CuadroTexto"/>
          <p:cNvSpPr txBox="1">
            <a:spLocks noChangeArrowheads="1"/>
          </p:cNvSpPr>
          <p:nvPr/>
        </p:nvSpPr>
        <p:spPr bwMode="auto">
          <a:xfrm>
            <a:off x="5076825" y="4413250"/>
            <a:ext cx="3382963" cy="1816100"/>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Michael Birch y Bebo Valdez</a:t>
            </a:r>
          </a:p>
          <a:p>
            <a:r>
              <a:rPr lang="es-ES" sz="2800">
                <a:latin typeface="Agency FB"/>
              </a:rPr>
              <a:t>NUMERO DE USUARIOS:</a:t>
            </a:r>
          </a:p>
          <a:p>
            <a:r>
              <a:rPr lang="es-ES" sz="2800">
                <a:latin typeface="Agency FB"/>
              </a:rPr>
              <a:t>167 millones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332655"/>
            <a:ext cx="3096344" cy="830997"/>
          </a:xfrm>
          <a:prstGeom prst="rect">
            <a:avLst/>
          </a:prstGeom>
          <a:noFill/>
        </p:spPr>
        <p:txBody>
          <a:bodyPr>
            <a:spAutoFit/>
          </a:bodyPr>
          <a:lstStyle/>
          <a:p>
            <a:pPr fontAlgn="auto">
              <a:spcBef>
                <a:spcPts val="0"/>
              </a:spcBef>
              <a:spcAft>
                <a:spcPts val="0"/>
              </a:spcAft>
              <a:defRPr/>
            </a:pPr>
            <a:r>
              <a:rPr lang="es-MX"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Bauhaus 93" pitchFamily="82" charset="0"/>
                <a:cs typeface="+mn-cs"/>
              </a:rPr>
              <a:t>MULTIPLY</a:t>
            </a:r>
            <a:endParaRPr lang="es-MX"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Bauhaus 93" pitchFamily="82" charset="0"/>
              <a:cs typeface="+mn-cs"/>
            </a:endParaRPr>
          </a:p>
        </p:txBody>
      </p:sp>
      <p:pic>
        <p:nvPicPr>
          <p:cNvPr id="5" name="4 Imagen"/>
          <p:cNvPicPr>
            <a:picLocks noChangeAspect="1"/>
          </p:cNvPicPr>
          <p:nvPr/>
        </p:nvPicPr>
        <p:blipFill>
          <a:blip r:embed="rId2">
            <a:clrChange>
              <a:clrFrom>
                <a:srgbClr val="FFFFFF"/>
              </a:clrFrom>
              <a:clrTo>
                <a:srgbClr val="FFFFFF">
                  <a:alpha val="0"/>
                </a:srgbClr>
              </a:clrTo>
            </a:clrChange>
          </a:blip>
          <a:stretch>
            <a:fillRect/>
          </a:stretch>
        </p:blipFill>
        <p:spPr>
          <a:xfrm>
            <a:off x="146050" y="4868863"/>
            <a:ext cx="3246438" cy="1822450"/>
          </a:xfrm>
          <a:prstGeom prst="rect">
            <a:avLst/>
          </a:prstGeom>
          <a:ln w="57150">
            <a:solidFill>
              <a:schemeClr val="accent5">
                <a:lumMod val="60000"/>
                <a:lumOff val="40000"/>
              </a:schemeClr>
            </a:solidFill>
          </a:ln>
        </p:spPr>
      </p:pic>
      <p:sp>
        <p:nvSpPr>
          <p:cNvPr id="136195" name="5 CuadroTexto"/>
          <p:cNvSpPr txBox="1">
            <a:spLocks noChangeArrowheads="1"/>
          </p:cNvSpPr>
          <p:nvPr/>
        </p:nvSpPr>
        <p:spPr bwMode="auto">
          <a:xfrm>
            <a:off x="1258888" y="1844675"/>
            <a:ext cx="7561262" cy="2554288"/>
          </a:xfrm>
          <a:prstGeom prst="rect">
            <a:avLst/>
          </a:prstGeom>
          <a:noFill/>
          <a:ln w="9525">
            <a:noFill/>
            <a:miter lim="800000"/>
            <a:headEnd/>
            <a:tailEnd/>
          </a:ln>
        </p:spPr>
        <p:txBody>
          <a:bodyPr>
            <a:spAutoFit/>
          </a:bodyPr>
          <a:lstStyle/>
          <a:p>
            <a:pPr algn="just"/>
            <a:r>
              <a:rPr lang="es-MX" sz="3200">
                <a:latin typeface="Agency FB"/>
              </a:rPr>
              <a:t>Te permite guardar tus fotos, videos, blog, música, etc. Para ello obtienes una dirección del tipo http://xxxxx.multiply.com , En el registro te dan tus contactos de otras cuentas para compartir tu información. </a:t>
            </a:r>
          </a:p>
        </p:txBody>
      </p:sp>
      <p:sp>
        <p:nvSpPr>
          <p:cNvPr id="136196" name="6 CuadroTexto"/>
          <p:cNvSpPr txBox="1">
            <a:spLocks noChangeArrowheads="1"/>
          </p:cNvSpPr>
          <p:nvPr/>
        </p:nvSpPr>
        <p:spPr bwMode="auto">
          <a:xfrm>
            <a:off x="5040313" y="4508500"/>
            <a:ext cx="2808287" cy="1816100"/>
          </a:xfrm>
          <a:prstGeom prst="rect">
            <a:avLst/>
          </a:prstGeom>
          <a:noFill/>
          <a:ln w="9525">
            <a:noFill/>
            <a:miter lim="800000"/>
            <a:headEnd/>
            <a:tailEnd/>
          </a:ln>
        </p:spPr>
        <p:txBody>
          <a:bodyPr>
            <a:spAutoFit/>
          </a:bodyPr>
          <a:lstStyle/>
          <a:p>
            <a:r>
              <a:rPr lang="es-ES" sz="2800">
                <a:latin typeface="Agency FB"/>
              </a:rPr>
              <a:t>CREADOR:</a:t>
            </a:r>
          </a:p>
          <a:p>
            <a:endParaRPr lang="es-ES" sz="2800">
              <a:latin typeface="Agency FB"/>
            </a:endParaRPr>
          </a:p>
          <a:p>
            <a:r>
              <a:rPr lang="es-ES" sz="2800">
                <a:latin typeface="Agency FB"/>
              </a:rPr>
              <a:t>NUMERO DE USUARIOS:</a:t>
            </a:r>
          </a:p>
          <a:p>
            <a:r>
              <a:rPr lang="es-ES" sz="2800">
                <a:latin typeface="Agency FB"/>
              </a:rPr>
              <a:t>9 millones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3808" y="404664"/>
            <a:ext cx="2520280" cy="830997"/>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s-MX"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cs typeface="+mn-cs"/>
              </a:rPr>
              <a:t>ORKUT</a:t>
            </a:r>
            <a:endParaRPr lang="es-MX"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cs typeface="+mn-cs"/>
            </a:endParaRPr>
          </a:p>
        </p:txBody>
      </p:sp>
      <p:pic>
        <p:nvPicPr>
          <p:cNvPr id="137218" name="4 Imagen"/>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84213" y="4797425"/>
            <a:ext cx="3400425" cy="1343025"/>
          </a:xfrm>
          <a:prstGeom prst="rect">
            <a:avLst/>
          </a:prstGeom>
          <a:noFill/>
          <a:ln w="9525">
            <a:noFill/>
            <a:miter lim="800000"/>
            <a:headEnd/>
            <a:tailEnd/>
          </a:ln>
        </p:spPr>
      </p:pic>
      <p:sp>
        <p:nvSpPr>
          <p:cNvPr id="137219" name="5 CuadroTexto"/>
          <p:cNvSpPr txBox="1">
            <a:spLocks noChangeArrowheads="1"/>
          </p:cNvSpPr>
          <p:nvPr/>
        </p:nvSpPr>
        <p:spPr bwMode="auto">
          <a:xfrm>
            <a:off x="900113" y="1557338"/>
            <a:ext cx="6911975" cy="1816100"/>
          </a:xfrm>
          <a:prstGeom prst="rect">
            <a:avLst/>
          </a:prstGeom>
          <a:noFill/>
          <a:ln w="9525">
            <a:noFill/>
            <a:miter lim="800000"/>
            <a:headEnd/>
            <a:tailEnd/>
          </a:ln>
        </p:spPr>
        <p:txBody>
          <a:bodyPr>
            <a:spAutoFit/>
          </a:bodyPr>
          <a:lstStyle/>
          <a:p>
            <a:pPr algn="just"/>
            <a:r>
              <a:rPr lang="es-MX" sz="2800">
                <a:latin typeface="Agency FB"/>
              </a:rPr>
              <a:t>Red social promovida por google en el 2004. Diseñada para permitir a sus integrantes mantener sus relaciones existentes y hacer nuevos amigos, y contactos comerciales.</a:t>
            </a:r>
          </a:p>
        </p:txBody>
      </p:sp>
      <p:sp>
        <p:nvSpPr>
          <p:cNvPr id="137220" name="6 CuadroTexto"/>
          <p:cNvSpPr txBox="1">
            <a:spLocks noChangeArrowheads="1"/>
          </p:cNvSpPr>
          <p:nvPr/>
        </p:nvSpPr>
        <p:spPr bwMode="auto">
          <a:xfrm>
            <a:off x="4986338" y="4076700"/>
            <a:ext cx="2808287" cy="1816100"/>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Orkut Büyükkökten</a:t>
            </a:r>
          </a:p>
          <a:p>
            <a:r>
              <a:rPr lang="es-ES" sz="2800">
                <a:latin typeface="Agency FB"/>
              </a:rPr>
              <a:t>NUMERO DE USUARIOS:</a:t>
            </a:r>
          </a:p>
          <a:p>
            <a:r>
              <a:rPr lang="es-ES" sz="2800">
                <a:latin typeface="Agency FB"/>
              </a:rPr>
              <a:t>29 millones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1 CuadroTexto"/>
          <p:cNvSpPr txBox="1">
            <a:spLocks noChangeArrowheads="1"/>
          </p:cNvSpPr>
          <p:nvPr/>
        </p:nvSpPr>
        <p:spPr bwMode="auto">
          <a:xfrm>
            <a:off x="2700338" y="476250"/>
            <a:ext cx="2735262" cy="708025"/>
          </a:xfrm>
          <a:prstGeom prst="rect">
            <a:avLst/>
          </a:prstGeom>
          <a:noFill/>
          <a:ln w="9525">
            <a:noFill/>
            <a:miter lim="800000"/>
            <a:headEnd/>
            <a:tailEnd/>
          </a:ln>
        </p:spPr>
        <p:txBody>
          <a:bodyPr>
            <a:spAutoFit/>
          </a:bodyPr>
          <a:lstStyle/>
          <a:p>
            <a:r>
              <a:rPr lang="es-MX" sz="4000">
                <a:latin typeface="Bauhaus 93" pitchFamily="82" charset="0"/>
              </a:rPr>
              <a:t>SKYROCK</a:t>
            </a:r>
          </a:p>
        </p:txBody>
      </p:sp>
      <p:sp>
        <p:nvSpPr>
          <p:cNvPr id="3" name="2 Rectángulo"/>
          <p:cNvSpPr/>
          <p:nvPr/>
        </p:nvSpPr>
        <p:spPr>
          <a:xfrm>
            <a:off x="0" y="-1588"/>
            <a:ext cx="9144000" cy="6858001"/>
          </a:xfrm>
          <a:prstGeom prst="rect">
            <a:avLst/>
          </a:prstGeom>
          <a:solidFill>
            <a:schemeClr val="bg1"/>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 name="3 CuadroTexto"/>
          <p:cNvSpPr txBox="1"/>
          <p:nvPr/>
        </p:nvSpPr>
        <p:spPr>
          <a:xfrm>
            <a:off x="4067944" y="188640"/>
            <a:ext cx="3096344" cy="830997"/>
          </a:xfrm>
          <a:prstGeom prst="rect">
            <a:avLst/>
          </a:prstGeom>
          <a:noFill/>
        </p:spPr>
        <p:txBody>
          <a:bodyPr>
            <a:spAutoFit/>
          </a:bodyPr>
          <a:lstStyle/>
          <a:p>
            <a:pPr fontAlgn="auto">
              <a:spcBef>
                <a:spcPts val="0"/>
              </a:spcBef>
              <a:spcAft>
                <a:spcPts val="0"/>
              </a:spcAft>
              <a:defRPr/>
            </a:pPr>
            <a:r>
              <a:rPr lang="es-MX"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uhaus 93" pitchFamily="82" charset="0"/>
                <a:cs typeface="+mn-cs"/>
              </a:rPr>
              <a:t>SKYROCK</a:t>
            </a:r>
          </a:p>
        </p:txBody>
      </p:sp>
      <p:pic>
        <p:nvPicPr>
          <p:cNvPr id="138244" name="4 Imagen"/>
          <p:cNvPicPr>
            <a:picLocks noChangeAspect="1"/>
          </p:cNvPicPr>
          <p:nvPr/>
        </p:nvPicPr>
        <p:blipFill>
          <a:blip r:embed="rId2"/>
          <a:srcRect/>
          <a:stretch>
            <a:fillRect/>
          </a:stretch>
        </p:blipFill>
        <p:spPr bwMode="auto">
          <a:xfrm>
            <a:off x="858838" y="5102225"/>
            <a:ext cx="4229100" cy="1076325"/>
          </a:xfrm>
          <a:prstGeom prst="rect">
            <a:avLst/>
          </a:prstGeom>
          <a:noFill/>
          <a:ln w="76200">
            <a:solidFill>
              <a:srgbClr val="00FFFF"/>
            </a:solidFill>
            <a:miter lim="800000"/>
            <a:headEnd/>
            <a:tailEnd/>
          </a:ln>
        </p:spPr>
      </p:pic>
      <p:sp>
        <p:nvSpPr>
          <p:cNvPr id="138245" name="5 CuadroTexto"/>
          <p:cNvSpPr txBox="1">
            <a:spLocks noChangeArrowheads="1"/>
          </p:cNvSpPr>
          <p:nvPr/>
        </p:nvSpPr>
        <p:spPr bwMode="auto">
          <a:xfrm>
            <a:off x="1331913" y="1412875"/>
            <a:ext cx="5903912" cy="3138488"/>
          </a:xfrm>
          <a:prstGeom prst="rect">
            <a:avLst/>
          </a:prstGeom>
          <a:noFill/>
          <a:ln w="9525">
            <a:noFill/>
            <a:miter lim="800000"/>
            <a:headEnd/>
            <a:tailEnd/>
          </a:ln>
        </p:spPr>
        <p:txBody>
          <a:bodyPr>
            <a:spAutoFit/>
          </a:bodyPr>
          <a:lstStyle/>
          <a:p>
            <a:pPr algn="just"/>
            <a:r>
              <a:rPr lang="es-MX" sz="6600">
                <a:latin typeface="Agency FB"/>
              </a:rPr>
              <a:t>Radiodifusora que mantiene a diversos blogs en contacto</a:t>
            </a:r>
            <a:r>
              <a:rPr lang="es-MX" sz="6600">
                <a:latin typeface="Franklin Gothic Book"/>
              </a:rPr>
              <a:t>.</a:t>
            </a:r>
          </a:p>
        </p:txBody>
      </p:sp>
      <p:sp>
        <p:nvSpPr>
          <p:cNvPr id="138246" name="6 CuadroTexto"/>
          <p:cNvSpPr txBox="1">
            <a:spLocks noChangeArrowheads="1"/>
          </p:cNvSpPr>
          <p:nvPr/>
        </p:nvSpPr>
        <p:spPr bwMode="auto">
          <a:xfrm>
            <a:off x="6011863" y="4551363"/>
            <a:ext cx="2808287" cy="1816100"/>
          </a:xfrm>
          <a:prstGeom prst="rect">
            <a:avLst/>
          </a:prstGeom>
          <a:noFill/>
          <a:ln w="9525">
            <a:noFill/>
            <a:miter lim="800000"/>
            <a:headEnd/>
            <a:tailEnd/>
          </a:ln>
        </p:spPr>
        <p:txBody>
          <a:bodyPr>
            <a:spAutoFit/>
          </a:bodyPr>
          <a:lstStyle/>
          <a:p>
            <a:r>
              <a:rPr lang="es-ES" sz="2800">
                <a:latin typeface="Agency FB"/>
              </a:rPr>
              <a:t>CREADOR:</a:t>
            </a:r>
          </a:p>
          <a:p>
            <a:endParaRPr lang="es-ES" sz="2800">
              <a:latin typeface="Agency FB"/>
            </a:endParaRPr>
          </a:p>
          <a:p>
            <a:r>
              <a:rPr lang="es-ES" sz="2800">
                <a:latin typeface="Agency FB"/>
              </a:rPr>
              <a:t>NUMERO DE USUARIOS:</a:t>
            </a:r>
          </a:p>
          <a:p>
            <a:r>
              <a:rPr lang="es-ES" sz="2800">
                <a:latin typeface="Agency FB"/>
              </a:rPr>
              <a:t>11 millones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49953" y="918466"/>
            <a:ext cx="2808312" cy="830997"/>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s-MX"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uhaus 93" pitchFamily="82" charset="0"/>
                <a:cs typeface="+mn-cs"/>
              </a:rPr>
              <a:t>BADOO</a:t>
            </a:r>
            <a:endParaRPr lang="es-MX"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uhaus 93" pitchFamily="82" charset="0"/>
              <a:cs typeface="+mn-cs"/>
            </a:endParaRPr>
          </a:p>
        </p:txBody>
      </p:sp>
      <p:pic>
        <p:nvPicPr>
          <p:cNvPr id="139266" name="2 Imagen"/>
          <p:cNvPicPr>
            <a:picLocks noChangeAspect="1"/>
          </p:cNvPicPr>
          <p:nvPr/>
        </p:nvPicPr>
        <p:blipFill>
          <a:blip r:embed="rId2">
            <a:clrChange>
              <a:clrFrom>
                <a:srgbClr val="FFFFFF"/>
              </a:clrFrom>
              <a:clrTo>
                <a:srgbClr val="FFFFFF">
                  <a:alpha val="0"/>
                </a:srgbClr>
              </a:clrTo>
            </a:clrChange>
          </a:blip>
          <a:srcRect/>
          <a:stretch>
            <a:fillRect/>
          </a:stretch>
        </p:blipFill>
        <p:spPr bwMode="auto">
          <a:xfrm rot="-1578118">
            <a:off x="5472113" y="4446588"/>
            <a:ext cx="3048000" cy="1527175"/>
          </a:xfrm>
          <a:prstGeom prst="rect">
            <a:avLst/>
          </a:prstGeom>
          <a:noFill/>
          <a:ln w="76200">
            <a:solidFill>
              <a:srgbClr val="FFFF00"/>
            </a:solidFill>
            <a:miter lim="800000"/>
            <a:headEnd/>
            <a:tailEnd/>
          </a:ln>
        </p:spPr>
      </p:pic>
      <p:sp>
        <p:nvSpPr>
          <p:cNvPr id="139267" name="3 CuadroTexto"/>
          <p:cNvSpPr txBox="1">
            <a:spLocks noChangeArrowheads="1"/>
          </p:cNvSpPr>
          <p:nvPr/>
        </p:nvSpPr>
        <p:spPr bwMode="auto">
          <a:xfrm>
            <a:off x="827088" y="2141538"/>
            <a:ext cx="5616575" cy="2308225"/>
          </a:xfrm>
          <a:prstGeom prst="rect">
            <a:avLst/>
          </a:prstGeom>
          <a:noFill/>
          <a:ln w="9525">
            <a:noFill/>
            <a:miter lim="800000"/>
            <a:headEnd/>
            <a:tailEnd/>
          </a:ln>
        </p:spPr>
        <p:txBody>
          <a:bodyPr>
            <a:spAutoFit/>
          </a:bodyPr>
          <a:lstStyle/>
          <a:p>
            <a:pPr algn="just"/>
            <a:r>
              <a:rPr lang="es-MX" sz="4800">
                <a:latin typeface="Agency FB"/>
              </a:rPr>
              <a:t>Es como cualquier otra red social pero se centra mas en encontrar una pareja.</a:t>
            </a:r>
          </a:p>
        </p:txBody>
      </p:sp>
      <p:sp>
        <p:nvSpPr>
          <p:cNvPr id="139268" name="4 CuadroTexto"/>
          <p:cNvSpPr txBox="1">
            <a:spLocks noChangeArrowheads="1"/>
          </p:cNvSpPr>
          <p:nvPr/>
        </p:nvSpPr>
        <p:spPr bwMode="auto">
          <a:xfrm>
            <a:off x="611188" y="4735513"/>
            <a:ext cx="2808287" cy="1816100"/>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Andreev Andrey</a:t>
            </a:r>
          </a:p>
          <a:p>
            <a:r>
              <a:rPr lang="es-ES" sz="2800">
                <a:latin typeface="Agency FB"/>
              </a:rPr>
              <a:t>NUMERO DE USUARIOS:</a:t>
            </a:r>
          </a:p>
          <a:p>
            <a:r>
              <a:rPr lang="es-ES" sz="2800">
                <a:latin typeface="Agency FB"/>
              </a:rPr>
              <a:t>30 millones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3807" y="404664"/>
            <a:ext cx="4369657" cy="830997"/>
          </a:xfrm>
          <a:prstGeom prst="rect">
            <a:avLst/>
          </a:prstGeom>
          <a:noFill/>
        </p:spPr>
        <p:txBody>
          <a:bodyPr>
            <a:spAutoFit/>
          </a:bodyPr>
          <a:lstStyle/>
          <a:p>
            <a:pPr fontAlgn="auto">
              <a:spcBef>
                <a:spcPts val="0"/>
              </a:spcBef>
              <a:spcAft>
                <a:spcPts val="0"/>
              </a:spcAft>
              <a:defRPr/>
            </a:pPr>
            <a:r>
              <a:rPr lang="es-MX" sz="4800" dirty="0">
                <a:effectLst>
                  <a:glow rad="228600">
                    <a:schemeClr val="accent1">
                      <a:satMod val="175000"/>
                      <a:alpha val="40000"/>
                    </a:schemeClr>
                  </a:glow>
                </a:effectLst>
                <a:latin typeface="Bauhaus 93" pitchFamily="82" charset="0"/>
                <a:cs typeface="+mn-cs"/>
              </a:rPr>
              <a:t>STUMBLEUPON</a:t>
            </a:r>
            <a:endParaRPr lang="es-MX" sz="4800" dirty="0">
              <a:effectLst>
                <a:glow rad="228600">
                  <a:schemeClr val="accent1">
                    <a:satMod val="175000"/>
                    <a:alpha val="40000"/>
                  </a:schemeClr>
                </a:glow>
              </a:effectLst>
              <a:latin typeface="Bauhaus 93" pitchFamily="82" charset="0"/>
              <a:cs typeface="+mn-cs"/>
            </a:endParaRPr>
          </a:p>
        </p:txBody>
      </p:sp>
      <p:pic>
        <p:nvPicPr>
          <p:cNvPr id="140290" name="2 Imagen"/>
          <p:cNvPicPr>
            <a:picLocks noChangeAspect="1"/>
          </p:cNvPicPr>
          <p:nvPr/>
        </p:nvPicPr>
        <p:blipFill>
          <a:blip r:embed="rId2"/>
          <a:srcRect/>
          <a:stretch>
            <a:fillRect/>
          </a:stretch>
        </p:blipFill>
        <p:spPr bwMode="auto">
          <a:xfrm>
            <a:off x="539750" y="4365625"/>
            <a:ext cx="2143125" cy="2143125"/>
          </a:xfrm>
          <a:prstGeom prst="rect">
            <a:avLst/>
          </a:prstGeom>
          <a:noFill/>
          <a:ln w="57150">
            <a:solidFill>
              <a:srgbClr val="FF0000"/>
            </a:solidFill>
            <a:miter lim="800000"/>
            <a:headEnd/>
            <a:tailEnd/>
          </a:ln>
        </p:spPr>
      </p:pic>
      <p:sp>
        <p:nvSpPr>
          <p:cNvPr id="140291" name="4 CuadroTexto"/>
          <p:cNvSpPr txBox="1">
            <a:spLocks noChangeArrowheads="1"/>
          </p:cNvSpPr>
          <p:nvPr/>
        </p:nvSpPr>
        <p:spPr bwMode="auto">
          <a:xfrm>
            <a:off x="3779838" y="1773238"/>
            <a:ext cx="4176712" cy="3970337"/>
          </a:xfrm>
          <a:prstGeom prst="rect">
            <a:avLst/>
          </a:prstGeom>
          <a:noFill/>
          <a:ln w="9525">
            <a:noFill/>
            <a:miter lim="800000"/>
            <a:headEnd/>
            <a:tailEnd/>
          </a:ln>
        </p:spPr>
        <p:txBody>
          <a:bodyPr>
            <a:spAutoFit/>
          </a:bodyPr>
          <a:lstStyle/>
          <a:p>
            <a:pPr algn="just"/>
            <a:r>
              <a:rPr lang="es-MX" sz="3600">
                <a:latin typeface="Agency FB"/>
              </a:rPr>
              <a:t>Sitio web comercial que integra una red social que permite a los usuarios intercambiar paginas de interés haciendo uso de una barra de herramientas disponibles.</a:t>
            </a:r>
          </a:p>
        </p:txBody>
      </p:sp>
      <p:sp>
        <p:nvSpPr>
          <p:cNvPr id="140292" name="5 CuadroTexto"/>
          <p:cNvSpPr txBox="1">
            <a:spLocks noChangeArrowheads="1"/>
          </p:cNvSpPr>
          <p:nvPr/>
        </p:nvSpPr>
        <p:spPr bwMode="auto">
          <a:xfrm>
            <a:off x="403225" y="2046288"/>
            <a:ext cx="2808288" cy="1816100"/>
          </a:xfrm>
          <a:prstGeom prst="rect">
            <a:avLst/>
          </a:prstGeom>
          <a:noFill/>
          <a:ln w="9525">
            <a:noFill/>
            <a:miter lim="800000"/>
            <a:headEnd/>
            <a:tailEnd/>
          </a:ln>
        </p:spPr>
        <p:txBody>
          <a:bodyPr>
            <a:spAutoFit/>
          </a:bodyPr>
          <a:lstStyle/>
          <a:p>
            <a:r>
              <a:rPr lang="es-ES" sz="2800">
                <a:latin typeface="Agency FB"/>
              </a:rPr>
              <a:t>CREADOR:</a:t>
            </a:r>
          </a:p>
          <a:p>
            <a:endParaRPr lang="es-ES" sz="2800">
              <a:latin typeface="Agency FB"/>
            </a:endParaRPr>
          </a:p>
          <a:p>
            <a:r>
              <a:rPr lang="es-ES" sz="2800">
                <a:latin typeface="Agency FB"/>
              </a:rPr>
              <a:t>NUMERO DE USUARIOS:</a:t>
            </a:r>
          </a:p>
          <a:p>
            <a:r>
              <a:rPr lang="es-ES" sz="2800">
                <a:latin typeface="Agency FB"/>
              </a:rPr>
              <a:t>20 millones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43808" y="555206"/>
            <a:ext cx="3240360" cy="830997"/>
          </a:xfrm>
          <a:prstGeom prst="rect">
            <a:avLst/>
          </a:prstGeom>
          <a:noFill/>
        </p:spPr>
        <p:txBody>
          <a:bodyPr>
            <a:spAutoFit/>
          </a:bodyPr>
          <a:lstStyle/>
          <a:p>
            <a:pPr fontAlgn="auto">
              <a:spcBef>
                <a:spcPts val="0"/>
              </a:spcBef>
              <a:spcAft>
                <a:spcPts val="0"/>
              </a:spcAft>
              <a:defRPr/>
            </a:pPr>
            <a:r>
              <a:rPr lang="es-MX"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cs typeface="+mn-cs"/>
              </a:rPr>
              <a:t>DELICIOU</a:t>
            </a:r>
            <a:r>
              <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cs typeface="+mn-cs"/>
              </a:rPr>
              <a:t>S</a:t>
            </a:r>
            <a:endPar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cs typeface="+mn-cs"/>
            </a:endParaRPr>
          </a:p>
        </p:txBody>
      </p:sp>
      <p:pic>
        <p:nvPicPr>
          <p:cNvPr id="3" name="2 Imagen"/>
          <p:cNvPicPr>
            <a:picLocks noChangeAspect="1"/>
          </p:cNvPicPr>
          <p:nvPr/>
        </p:nvPicPr>
        <p:blipFill rotWithShape="1">
          <a:blip r:embed="rId2">
            <a:clrChange>
              <a:clrFrom>
                <a:srgbClr val="FFFFFF"/>
              </a:clrFrom>
              <a:clrTo>
                <a:srgbClr val="FFFFFF">
                  <a:alpha val="0"/>
                </a:srgbClr>
              </a:clrTo>
            </a:clrChange>
          </a:blip>
          <a:srcRect l="57700" t="73197" r="28411" b="9980"/>
          <a:stretch/>
        </p:blipFill>
        <p:spPr>
          <a:xfrm>
            <a:off x="4357688" y="4376738"/>
            <a:ext cx="1444625" cy="1725612"/>
          </a:xfrm>
          <a:prstGeom prst="rect">
            <a:avLst/>
          </a:prstGeom>
          <a:ln w="76200">
            <a:solidFill>
              <a:schemeClr val="tx1">
                <a:lumMod val="95000"/>
                <a:lumOff val="5000"/>
              </a:schemeClr>
            </a:solidFill>
          </a:ln>
        </p:spPr>
      </p:pic>
      <p:sp>
        <p:nvSpPr>
          <p:cNvPr id="141315" name="3 CuadroTexto"/>
          <p:cNvSpPr txBox="1">
            <a:spLocks noChangeArrowheads="1"/>
          </p:cNvSpPr>
          <p:nvPr/>
        </p:nvSpPr>
        <p:spPr bwMode="auto">
          <a:xfrm>
            <a:off x="2700338" y="1614488"/>
            <a:ext cx="4608512" cy="2246312"/>
          </a:xfrm>
          <a:prstGeom prst="rect">
            <a:avLst/>
          </a:prstGeom>
          <a:noFill/>
          <a:ln w="9525">
            <a:noFill/>
            <a:miter lim="800000"/>
            <a:headEnd/>
            <a:tailEnd/>
          </a:ln>
        </p:spPr>
        <p:txBody>
          <a:bodyPr>
            <a:spAutoFit/>
          </a:bodyPr>
          <a:lstStyle/>
          <a:p>
            <a:pPr algn="just"/>
            <a:r>
              <a:rPr lang="es-MX" sz="2800">
                <a:latin typeface="Agency FB"/>
              </a:rPr>
              <a:t>Servicio de gestión de marcadores sociales en web. Permite agregar los marcadores que se guardaban en los navegadores. No solo almacenar sitios web, también permite compartirlos.</a:t>
            </a:r>
          </a:p>
        </p:txBody>
      </p:sp>
      <p:sp>
        <p:nvSpPr>
          <p:cNvPr id="141316" name="4 CuadroTexto"/>
          <p:cNvSpPr txBox="1">
            <a:spLocks noChangeArrowheads="1"/>
          </p:cNvSpPr>
          <p:nvPr/>
        </p:nvSpPr>
        <p:spPr bwMode="auto">
          <a:xfrm>
            <a:off x="971550" y="4268788"/>
            <a:ext cx="2808288" cy="1816100"/>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Joshua Schachter </a:t>
            </a:r>
          </a:p>
          <a:p>
            <a:r>
              <a:rPr lang="es-ES" sz="2800">
                <a:latin typeface="Agency FB"/>
              </a:rPr>
              <a:t>NUMERO DE USUARIOS:</a:t>
            </a:r>
          </a:p>
          <a:p>
            <a:endParaRPr lang="es-ES" sz="2800">
              <a:latin typeface="Agency F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37445" y="116632"/>
            <a:ext cx="3960440" cy="830997"/>
          </a:xfrm>
          <a:prstGeom prst="rect">
            <a:avLst/>
          </a:prstGeom>
          <a:noFill/>
        </p:spPr>
        <p:txBody>
          <a:bodyPr>
            <a:spAutoFit/>
          </a:bodyPr>
          <a:lstStyle/>
          <a:p>
            <a:pPr fontAlgn="auto">
              <a:spcBef>
                <a:spcPts val="0"/>
              </a:spcBef>
              <a:spcAft>
                <a:spcPts val="0"/>
              </a:spcAft>
              <a:defRPr/>
            </a:pPr>
            <a:r>
              <a:rPr lang="es-MX" sz="48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auhaus 93" pitchFamily="82" charset="0"/>
                <a:cs typeface="+mn-cs"/>
              </a:rPr>
              <a:t>FOURSQUARE</a:t>
            </a:r>
            <a:endParaRPr lang="es-MX" sz="48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auhaus 93" pitchFamily="82" charset="0"/>
              <a:cs typeface="+mn-cs"/>
            </a:endParaRPr>
          </a:p>
        </p:txBody>
      </p:sp>
      <p:pic>
        <p:nvPicPr>
          <p:cNvPr id="142338" name="2 Imagen"/>
          <p:cNvPicPr>
            <a:picLocks noChangeAspect="1"/>
          </p:cNvPicPr>
          <p:nvPr/>
        </p:nvPicPr>
        <p:blipFill>
          <a:blip r:embed="rId2"/>
          <a:srcRect/>
          <a:stretch>
            <a:fillRect/>
          </a:stretch>
        </p:blipFill>
        <p:spPr bwMode="auto">
          <a:xfrm>
            <a:off x="250825" y="5013325"/>
            <a:ext cx="3371850" cy="1352550"/>
          </a:xfrm>
          <a:prstGeom prst="rect">
            <a:avLst/>
          </a:prstGeom>
          <a:noFill/>
          <a:ln w="76200">
            <a:solidFill>
              <a:srgbClr val="FF00FF"/>
            </a:solidFill>
            <a:miter lim="800000"/>
            <a:headEnd/>
            <a:tailEnd/>
          </a:ln>
        </p:spPr>
      </p:pic>
      <p:sp>
        <p:nvSpPr>
          <p:cNvPr id="4" name="3 CuadroTexto"/>
          <p:cNvSpPr txBox="1"/>
          <p:nvPr/>
        </p:nvSpPr>
        <p:spPr>
          <a:xfrm>
            <a:off x="2700338" y="1303338"/>
            <a:ext cx="4751387" cy="3416300"/>
          </a:xfrm>
          <a:prstGeom prst="rect">
            <a:avLst/>
          </a:prstGeom>
          <a:noFill/>
        </p:spPr>
        <p:txBody>
          <a:bodyPr>
            <a:spAutoFit/>
          </a:bodyPr>
          <a:lstStyle/>
          <a:p>
            <a:pPr algn="just" fontAlgn="auto">
              <a:spcBef>
                <a:spcPts val="0"/>
              </a:spcBef>
              <a:spcAft>
                <a:spcPts val="0"/>
              </a:spcAft>
              <a:defRPr/>
            </a:pPr>
            <a:r>
              <a:rPr lang="es-MX" sz="3600" dirty="0">
                <a:solidFill>
                  <a:schemeClr val="bg2">
                    <a:lumMod val="10000"/>
                  </a:schemeClr>
                </a:solidFill>
                <a:latin typeface="Agency FB" pitchFamily="34" charset="0"/>
                <a:cs typeface="+mn-cs"/>
              </a:rPr>
              <a:t>Red social basada en la geo localización para la web y dispositivos móviles. Los usuarios indican los lugares en donde se encuentran físicamente.</a:t>
            </a:r>
            <a:endParaRPr lang="es-MX" sz="3600" dirty="0">
              <a:solidFill>
                <a:schemeClr val="bg2">
                  <a:lumMod val="10000"/>
                </a:schemeClr>
              </a:solidFill>
              <a:latin typeface="Agency FB" pitchFamily="34" charset="0"/>
              <a:cs typeface="+mn-cs"/>
            </a:endParaRPr>
          </a:p>
        </p:txBody>
      </p:sp>
      <p:sp>
        <p:nvSpPr>
          <p:cNvPr id="5" name="4 CuadroTexto"/>
          <p:cNvSpPr txBox="1"/>
          <p:nvPr/>
        </p:nvSpPr>
        <p:spPr>
          <a:xfrm>
            <a:off x="5076825" y="4719638"/>
            <a:ext cx="2808288" cy="1816100"/>
          </a:xfrm>
          <a:prstGeom prst="rect">
            <a:avLst/>
          </a:prstGeom>
          <a:noFill/>
        </p:spPr>
        <p:txBody>
          <a:bodyPr>
            <a:spAutoFit/>
          </a:bodyPr>
          <a:lstStyle/>
          <a:p>
            <a:pPr fontAlgn="auto">
              <a:spcBef>
                <a:spcPts val="0"/>
              </a:spcBef>
              <a:spcAft>
                <a:spcPts val="0"/>
              </a:spcAft>
              <a:defRPr/>
            </a:pPr>
            <a:r>
              <a:rPr lang="es-ES" sz="2800" dirty="0">
                <a:solidFill>
                  <a:schemeClr val="bg2">
                    <a:lumMod val="10000"/>
                  </a:schemeClr>
                </a:solidFill>
                <a:latin typeface="Agency FB" pitchFamily="34" charset="0"/>
                <a:cs typeface="+mn-cs"/>
              </a:rPr>
              <a:t>CREADOR:</a:t>
            </a:r>
          </a:p>
          <a:p>
            <a:pPr fontAlgn="auto">
              <a:spcBef>
                <a:spcPts val="0"/>
              </a:spcBef>
              <a:spcAft>
                <a:spcPts val="0"/>
              </a:spcAft>
              <a:defRPr/>
            </a:pPr>
            <a:r>
              <a:rPr lang="es-ES" sz="2800" dirty="0">
                <a:solidFill>
                  <a:schemeClr val="bg2">
                    <a:lumMod val="10000"/>
                  </a:schemeClr>
                </a:solidFill>
                <a:latin typeface="Agency FB" pitchFamily="34" charset="0"/>
                <a:cs typeface="+mn-cs"/>
              </a:rPr>
              <a:t>Dennis Crowley,</a:t>
            </a:r>
          </a:p>
          <a:p>
            <a:pPr fontAlgn="auto">
              <a:spcBef>
                <a:spcPts val="0"/>
              </a:spcBef>
              <a:spcAft>
                <a:spcPts val="0"/>
              </a:spcAft>
              <a:defRPr/>
            </a:pPr>
            <a:r>
              <a:rPr lang="es-ES" sz="2800" dirty="0">
                <a:solidFill>
                  <a:schemeClr val="bg2">
                    <a:lumMod val="10000"/>
                  </a:schemeClr>
                </a:solidFill>
                <a:latin typeface="Agency FB" pitchFamily="34" charset="0"/>
                <a:cs typeface="+mn-cs"/>
              </a:rPr>
              <a:t>NUMERO DE USUARIOS:</a:t>
            </a:r>
          </a:p>
          <a:p>
            <a:pPr fontAlgn="auto">
              <a:spcBef>
                <a:spcPts val="0"/>
              </a:spcBef>
              <a:spcAft>
                <a:spcPts val="0"/>
              </a:spcAft>
              <a:defRPr/>
            </a:pPr>
            <a:r>
              <a:rPr lang="es-ES" sz="2800" dirty="0">
                <a:solidFill>
                  <a:schemeClr val="tx2">
                    <a:lumMod val="50000"/>
                  </a:schemeClr>
                </a:solidFill>
                <a:latin typeface="Agency FB" pitchFamily="34" charset="0"/>
                <a:cs typeface="+mn-cs"/>
              </a:rPr>
              <a:t>15 millones</a:t>
            </a:r>
            <a:endParaRPr lang="es-ES" sz="2800" dirty="0">
              <a:solidFill>
                <a:schemeClr val="tx2">
                  <a:lumMod val="50000"/>
                </a:schemeClr>
              </a:solidFill>
              <a:latin typeface="Agency FB" pitchFamily="34" charset="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86875" y="332655"/>
            <a:ext cx="3600400" cy="830997"/>
          </a:xfrm>
          <a:prstGeom prst="rect">
            <a:avLst/>
          </a:prstGeom>
          <a:noFill/>
        </p:spPr>
        <p:txBody>
          <a:bodyPr>
            <a:spAutoFit/>
          </a:bodyPr>
          <a:lstStyle/>
          <a:p>
            <a:pPr fontAlgn="auto">
              <a:spcBef>
                <a:spcPts val="0"/>
              </a:spcBef>
              <a:spcAft>
                <a:spcPts val="0"/>
              </a:spcAft>
              <a:defRPr/>
            </a:pPr>
            <a:r>
              <a:rPr lang="es-MX"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cs typeface="+mn-cs"/>
              </a:rPr>
              <a:t>MYOPERA</a:t>
            </a:r>
            <a:endParaRPr lang="es-MX"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cs typeface="+mn-cs"/>
            </a:endParaRPr>
          </a:p>
        </p:txBody>
      </p:sp>
      <p:sp>
        <p:nvSpPr>
          <p:cNvPr id="143362" name="3 CuadroTexto"/>
          <p:cNvSpPr txBox="1">
            <a:spLocks noChangeArrowheads="1"/>
          </p:cNvSpPr>
          <p:nvPr/>
        </p:nvSpPr>
        <p:spPr bwMode="auto">
          <a:xfrm>
            <a:off x="519113" y="1341438"/>
            <a:ext cx="5565775" cy="3046412"/>
          </a:xfrm>
          <a:prstGeom prst="rect">
            <a:avLst/>
          </a:prstGeom>
          <a:noFill/>
          <a:ln w="9525">
            <a:noFill/>
            <a:miter lim="800000"/>
            <a:headEnd/>
            <a:tailEnd/>
          </a:ln>
        </p:spPr>
        <p:txBody>
          <a:bodyPr>
            <a:spAutoFit/>
          </a:bodyPr>
          <a:lstStyle/>
          <a:p>
            <a:pPr algn="just"/>
            <a:r>
              <a:rPr lang="es-MX" sz="2400">
                <a:latin typeface="Agency FB"/>
              </a:rPr>
              <a:t>My Opera es un blog y un lugar para compartir imágenes.</a:t>
            </a:r>
          </a:p>
          <a:p>
            <a:pPr algn="just"/>
            <a:r>
              <a:rPr lang="es-MX" sz="2400">
                <a:latin typeface="Agency FB"/>
              </a:rPr>
              <a:t> Es bastante personalizable aunque la cantidad de usuarios en relación a otros no es muy grande.</a:t>
            </a:r>
          </a:p>
          <a:p>
            <a:pPr algn="just"/>
            <a:r>
              <a:rPr lang="es-MX" sz="2400">
                <a:latin typeface="Agency FB"/>
              </a:rPr>
              <a:t> </a:t>
            </a:r>
          </a:p>
          <a:p>
            <a:pPr algn="just"/>
            <a:r>
              <a:rPr lang="es-MX" sz="2400">
                <a:latin typeface="Agency FB"/>
              </a:rPr>
              <a:t>Últimamente se esta personalizando con el mismo browser Opera e integrando bastantes opciones.</a:t>
            </a:r>
          </a:p>
          <a:p>
            <a:pPr algn="just"/>
            <a:r>
              <a:rPr lang="es-MX" sz="2400">
                <a:latin typeface="Agency FB"/>
              </a:rPr>
              <a:t> </a:t>
            </a:r>
          </a:p>
        </p:txBody>
      </p:sp>
      <p:sp>
        <p:nvSpPr>
          <p:cNvPr id="143363" name="4 CuadroTexto"/>
          <p:cNvSpPr txBox="1">
            <a:spLocks noChangeArrowheads="1"/>
          </p:cNvSpPr>
          <p:nvPr/>
        </p:nvSpPr>
        <p:spPr bwMode="auto">
          <a:xfrm>
            <a:off x="250825" y="4840288"/>
            <a:ext cx="2808288" cy="1816100"/>
          </a:xfrm>
          <a:prstGeom prst="rect">
            <a:avLst/>
          </a:prstGeom>
          <a:noFill/>
          <a:ln w="9525">
            <a:noFill/>
            <a:miter lim="800000"/>
            <a:headEnd/>
            <a:tailEnd/>
          </a:ln>
        </p:spPr>
        <p:txBody>
          <a:bodyPr>
            <a:spAutoFit/>
          </a:bodyPr>
          <a:lstStyle/>
          <a:p>
            <a:r>
              <a:rPr lang="es-ES" sz="2800">
                <a:solidFill>
                  <a:srgbClr val="00FF00"/>
                </a:solidFill>
                <a:latin typeface="Agency FB"/>
              </a:rPr>
              <a:t>CREADOR:</a:t>
            </a:r>
          </a:p>
          <a:p>
            <a:r>
              <a:rPr lang="es-ES" sz="2800">
                <a:solidFill>
                  <a:srgbClr val="00FF00"/>
                </a:solidFill>
                <a:latin typeface="Agency FB"/>
              </a:rPr>
              <a:t>Jon von Tetzchner</a:t>
            </a:r>
          </a:p>
          <a:p>
            <a:r>
              <a:rPr lang="es-ES" sz="2800">
                <a:solidFill>
                  <a:srgbClr val="00FF00"/>
                </a:solidFill>
                <a:latin typeface="Agency FB"/>
              </a:rPr>
              <a:t>NUMERO DE USUARIOS:</a:t>
            </a:r>
          </a:p>
          <a:p>
            <a:r>
              <a:rPr lang="es-ES" sz="2800">
                <a:solidFill>
                  <a:srgbClr val="00FF00"/>
                </a:solidFill>
                <a:latin typeface="Agency FB"/>
              </a:rPr>
              <a:t>9 millones</a:t>
            </a:r>
          </a:p>
        </p:txBody>
      </p:sp>
      <p:pic>
        <p:nvPicPr>
          <p:cNvPr id="143364" name="Picture 2" descr="http://t0.gstatic.com/images?q=tbn:ANd9GcSOmfBtDFmtCDDLc8aVfOy2KgHZZSwcVOtRy78JdeOBYiaI_zh1"/>
          <p:cNvPicPr>
            <a:picLocks noChangeAspect="1" noChangeArrowheads="1"/>
          </p:cNvPicPr>
          <p:nvPr/>
        </p:nvPicPr>
        <p:blipFill>
          <a:blip r:embed="rId2"/>
          <a:srcRect/>
          <a:stretch>
            <a:fillRect/>
          </a:stretch>
        </p:blipFill>
        <p:spPr bwMode="auto">
          <a:xfrm>
            <a:off x="4427538" y="5110163"/>
            <a:ext cx="3571875" cy="1276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2 CuadroTexto"/>
          <p:cNvSpPr txBox="1">
            <a:spLocks noChangeArrowheads="1"/>
          </p:cNvSpPr>
          <p:nvPr/>
        </p:nvSpPr>
        <p:spPr bwMode="auto">
          <a:xfrm>
            <a:off x="987425" y="938213"/>
            <a:ext cx="2447925" cy="461962"/>
          </a:xfrm>
          <a:prstGeom prst="rect">
            <a:avLst/>
          </a:prstGeom>
          <a:noFill/>
          <a:ln w="9525">
            <a:noFill/>
            <a:miter lim="800000"/>
            <a:headEnd/>
            <a:tailEnd/>
          </a:ln>
        </p:spPr>
        <p:txBody>
          <a:bodyPr>
            <a:spAutoFit/>
          </a:bodyPr>
          <a:lstStyle/>
          <a:p>
            <a:r>
              <a:rPr lang="es-MX" sz="2400">
                <a:latin typeface="Bauhaus 93" pitchFamily="82" charset="0"/>
              </a:rPr>
              <a:t>REDES SOCIALES</a:t>
            </a:r>
          </a:p>
        </p:txBody>
      </p:sp>
      <p:pic>
        <p:nvPicPr>
          <p:cNvPr id="4" name="3 Imagen"/>
          <p:cNvPicPr>
            <a:picLocks noChangeAspect="1"/>
          </p:cNvPicPr>
          <p:nvPr/>
        </p:nvPicPr>
        <p:blipFill rotWithShape="1">
          <a:blip r:embed="rId2"/>
          <a:srcRect t="7818" b="9295"/>
          <a:stretch/>
        </p:blipFill>
        <p:spPr>
          <a:xfrm rot="20387765">
            <a:off x="801688" y="2794000"/>
            <a:ext cx="2359025" cy="1928813"/>
          </a:xfrm>
          <a:prstGeom prst="rect">
            <a:avLst/>
          </a:prstGeom>
          <a:ln w="38100">
            <a:solidFill>
              <a:schemeClr val="accent2">
                <a:lumMod val="95000"/>
                <a:lumOff val="5000"/>
              </a:schemeClr>
            </a:solidFill>
          </a:ln>
        </p:spPr>
      </p:pic>
      <p:sp>
        <p:nvSpPr>
          <p:cNvPr id="125955" name="4 CuadroTexto"/>
          <p:cNvSpPr txBox="1">
            <a:spLocks noChangeArrowheads="1"/>
          </p:cNvSpPr>
          <p:nvPr/>
        </p:nvSpPr>
        <p:spPr bwMode="auto">
          <a:xfrm>
            <a:off x="3563938" y="836613"/>
            <a:ext cx="5111750" cy="4632325"/>
          </a:xfrm>
          <a:prstGeom prst="rect">
            <a:avLst/>
          </a:prstGeom>
          <a:noFill/>
          <a:ln w="9525">
            <a:noFill/>
            <a:miter lim="800000"/>
            <a:headEnd/>
            <a:tailEnd/>
          </a:ln>
        </p:spPr>
        <p:txBody>
          <a:bodyPr>
            <a:spAutoFit/>
          </a:bodyPr>
          <a:lstStyle/>
          <a:p>
            <a:r>
              <a:rPr lang="es-ES" sz="2000" b="1">
                <a:latin typeface="Agency FB"/>
              </a:rPr>
              <a:t>¿QUE ES UNA RED SOCIAL?</a:t>
            </a:r>
          </a:p>
          <a:p>
            <a:r>
              <a:rPr lang="es-ES" sz="1600">
                <a:latin typeface="Agency FB"/>
              </a:rPr>
              <a:t>Las redes sociales son estructuras sociales compuestas de grupos de personas, las cuales están conectadas por uno o varios tipos de relaciones, que transfieren información como videos, fotografías, música, sonido, etc.</a:t>
            </a:r>
          </a:p>
          <a:p>
            <a:endParaRPr lang="es-ES" sz="1100">
              <a:latin typeface="Agency FB"/>
            </a:endParaRPr>
          </a:p>
          <a:p>
            <a:r>
              <a:rPr lang="es-ES" sz="2000" b="1">
                <a:latin typeface="Agency FB"/>
              </a:rPr>
              <a:t>¿CUÁNDO SE ORIGINARON?</a:t>
            </a:r>
          </a:p>
          <a:p>
            <a:r>
              <a:rPr lang="es-ES" sz="1600">
                <a:latin typeface="Agency FB"/>
              </a:rPr>
              <a:t>El origen de las redes sociales se remonta, a 1995, cuando Randy Conrads crea el sitio web classmates.com. Con esta red social se pretende que la gente pueda recuperar o mantener el contacto con antiguos compañeros </a:t>
            </a:r>
          </a:p>
          <a:p>
            <a:r>
              <a:rPr lang="es-ES" sz="1600">
                <a:latin typeface="Agency FB"/>
              </a:rPr>
              <a:t>En 2002 comienzan a aparecer sitios web promocionando las redes de círculos de amigos en línea, y se hizo popular en 2003 con la llegada de sitios tales como MySpace o Xing.</a:t>
            </a:r>
          </a:p>
          <a:p>
            <a:endParaRPr lang="es-ES" sz="1600">
              <a:latin typeface="Agency FB"/>
            </a:endParaRPr>
          </a:p>
          <a:p>
            <a:r>
              <a:rPr lang="es-ES" sz="2000" b="1">
                <a:latin typeface="Agency FB"/>
              </a:rPr>
              <a:t>¿QUÉ IMPACTO TIENE EN LA SOCIEDAD?</a:t>
            </a:r>
          </a:p>
          <a:p>
            <a:r>
              <a:rPr lang="es-ES" sz="1600">
                <a:latin typeface="Agency FB"/>
              </a:rPr>
              <a:t>Las redes sociales se han convertido en una parte natural de las vidas de la juventud de hoy en día. Porque son perfectas para conocer gente, para realizar actividades sencillas, para compartir, y porque son un lugar idóneo para obtener información.</a:t>
            </a:r>
            <a:endParaRPr lang="es-MX" sz="1600">
              <a:latin typeface="Agency F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27984" y="725795"/>
            <a:ext cx="3240360" cy="830997"/>
          </a:xfrm>
          <a:prstGeom prst="rect">
            <a:avLst/>
          </a:prstGeom>
          <a:noFill/>
        </p:spPr>
        <p:txBody>
          <a:bodyPr>
            <a:spAutoFit/>
          </a:bodyPr>
          <a:lstStyle/>
          <a:p>
            <a:pPr fontAlgn="auto">
              <a:spcBef>
                <a:spcPts val="0"/>
              </a:spcBef>
              <a:spcAft>
                <a:spcPts val="0"/>
              </a:spcAft>
              <a:defRPr/>
            </a:pPr>
            <a:r>
              <a:rPr lang="es-MX"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uhaus 93" pitchFamily="82" charset="0"/>
                <a:cs typeface="+mn-cs"/>
              </a:rPr>
              <a:t>KIWIBOX</a:t>
            </a:r>
            <a:endParaRPr lang="es-MX"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uhaus 93" pitchFamily="82" charset="0"/>
              <a:cs typeface="+mn-cs"/>
            </a:endParaRPr>
          </a:p>
        </p:txBody>
      </p:sp>
      <p:pic>
        <p:nvPicPr>
          <p:cNvPr id="144386" name="2 Imagen"/>
          <p:cNvPicPr>
            <a:picLocks noChangeAspect="1"/>
          </p:cNvPicPr>
          <p:nvPr/>
        </p:nvPicPr>
        <p:blipFill>
          <a:blip r:embed="rId2"/>
          <a:srcRect/>
          <a:stretch>
            <a:fillRect/>
          </a:stretch>
        </p:blipFill>
        <p:spPr bwMode="auto">
          <a:xfrm>
            <a:off x="1260475" y="4505325"/>
            <a:ext cx="2743200" cy="1666875"/>
          </a:xfrm>
          <a:prstGeom prst="rect">
            <a:avLst/>
          </a:prstGeom>
          <a:noFill/>
          <a:ln w="57150">
            <a:solidFill>
              <a:srgbClr val="00FF00"/>
            </a:solidFill>
            <a:miter lim="800000"/>
            <a:headEnd/>
            <a:tailEnd/>
          </a:ln>
        </p:spPr>
      </p:pic>
      <p:sp>
        <p:nvSpPr>
          <p:cNvPr id="144387" name="3 CuadroTexto"/>
          <p:cNvSpPr txBox="1">
            <a:spLocks noChangeArrowheads="1"/>
          </p:cNvSpPr>
          <p:nvPr/>
        </p:nvSpPr>
        <p:spPr bwMode="auto">
          <a:xfrm>
            <a:off x="763588" y="1557338"/>
            <a:ext cx="4608512" cy="2554287"/>
          </a:xfrm>
          <a:prstGeom prst="rect">
            <a:avLst/>
          </a:prstGeom>
          <a:noFill/>
          <a:ln w="9525">
            <a:noFill/>
            <a:miter lim="800000"/>
            <a:headEnd/>
            <a:tailEnd/>
          </a:ln>
        </p:spPr>
        <p:txBody>
          <a:bodyPr>
            <a:spAutoFit/>
          </a:bodyPr>
          <a:lstStyle/>
          <a:p>
            <a:pPr algn="just"/>
            <a:r>
              <a:rPr lang="es-MX" sz="3200">
                <a:latin typeface="Agency FB"/>
              </a:rPr>
              <a:t>Red social que permite participar en concursos, canjear puntos por premios, juegos, conocer gente, ver videos, blogs, noticias, postear fotos, etc.</a:t>
            </a:r>
          </a:p>
        </p:txBody>
      </p:sp>
      <p:sp>
        <p:nvSpPr>
          <p:cNvPr id="144388" name="4 CuadroTexto"/>
          <p:cNvSpPr txBox="1">
            <a:spLocks noChangeArrowheads="1"/>
          </p:cNvSpPr>
          <p:nvPr/>
        </p:nvSpPr>
        <p:spPr bwMode="auto">
          <a:xfrm>
            <a:off x="4833938" y="4260850"/>
            <a:ext cx="2808287" cy="1814513"/>
          </a:xfrm>
          <a:prstGeom prst="rect">
            <a:avLst/>
          </a:prstGeom>
          <a:noFill/>
          <a:ln w="9525">
            <a:noFill/>
            <a:miter lim="800000"/>
            <a:headEnd/>
            <a:tailEnd/>
          </a:ln>
        </p:spPr>
        <p:txBody>
          <a:bodyPr>
            <a:spAutoFit/>
          </a:bodyPr>
          <a:lstStyle/>
          <a:p>
            <a:r>
              <a:rPr lang="es-ES" sz="2800">
                <a:latin typeface="Agency FB"/>
              </a:rPr>
              <a:t>CREADOR:</a:t>
            </a:r>
          </a:p>
          <a:p>
            <a:endParaRPr lang="es-ES" sz="2800">
              <a:latin typeface="Agency FB"/>
            </a:endParaRPr>
          </a:p>
          <a:p>
            <a:r>
              <a:rPr lang="es-ES" sz="2800">
                <a:latin typeface="Agency FB"/>
              </a:rPr>
              <a:t>NUMERO DE USUARIOS:</a:t>
            </a:r>
          </a:p>
          <a:p>
            <a:r>
              <a:rPr lang="es-ES" sz="2800">
                <a:latin typeface="Agency FB"/>
              </a:rPr>
              <a:t>10 millones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1182" y="332656"/>
            <a:ext cx="1732585"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s-MX"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cs typeface="+mn-cs"/>
              </a:rPr>
              <a:t>HI5</a:t>
            </a:r>
            <a:endParaRPr lang="es-MX"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cs typeface="+mn-cs"/>
            </a:endParaRPr>
          </a:p>
        </p:txBody>
      </p:sp>
      <p:sp>
        <p:nvSpPr>
          <p:cNvPr id="145410" name="5 CuadroTexto"/>
          <p:cNvSpPr txBox="1">
            <a:spLocks noChangeArrowheads="1"/>
          </p:cNvSpPr>
          <p:nvPr/>
        </p:nvSpPr>
        <p:spPr bwMode="auto">
          <a:xfrm>
            <a:off x="2771775" y="747713"/>
            <a:ext cx="6169025" cy="3170237"/>
          </a:xfrm>
          <a:prstGeom prst="rect">
            <a:avLst/>
          </a:prstGeom>
          <a:noFill/>
          <a:ln w="9525">
            <a:noFill/>
            <a:miter lim="800000"/>
            <a:headEnd/>
            <a:tailEnd/>
          </a:ln>
        </p:spPr>
        <p:txBody>
          <a:bodyPr>
            <a:spAutoFit/>
          </a:bodyPr>
          <a:lstStyle/>
          <a:p>
            <a:r>
              <a:rPr lang="es-MX" sz="4000">
                <a:latin typeface="Agency FB"/>
              </a:rPr>
              <a:t>Sitio interactivo en el que las personas pueden estar conectadas, presentación personal, compartir fotos, videos, etc., se puede personalizar el perfil al máximo.</a:t>
            </a:r>
          </a:p>
        </p:txBody>
      </p:sp>
      <p:sp>
        <p:nvSpPr>
          <p:cNvPr id="145411" name="6 CuadroTexto"/>
          <p:cNvSpPr txBox="1">
            <a:spLocks noChangeArrowheads="1"/>
          </p:cNvSpPr>
          <p:nvPr/>
        </p:nvSpPr>
        <p:spPr bwMode="auto">
          <a:xfrm>
            <a:off x="3779838" y="4508500"/>
            <a:ext cx="2808287" cy="1816100"/>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Ramu Yalamanchi </a:t>
            </a:r>
          </a:p>
          <a:p>
            <a:r>
              <a:rPr lang="es-ES" sz="2800">
                <a:latin typeface="Agency FB"/>
              </a:rPr>
              <a:t>NUMERO DE USUARIOS:</a:t>
            </a:r>
          </a:p>
          <a:p>
            <a:r>
              <a:rPr lang="es-ES" sz="2800">
                <a:latin typeface="Agency FB"/>
              </a:rPr>
              <a:t>70 millones</a:t>
            </a:r>
          </a:p>
        </p:txBody>
      </p:sp>
      <p:pic>
        <p:nvPicPr>
          <p:cNvPr id="145412" name="Picture 2" descr="http://t1.gstatic.com/images?q=tbn:ANd9GcTl_8GUZrhm6F0N4JhFk6kM__9YdI2fOR4s3CFqfy_HqRBfPtNo"/>
          <p:cNvPicPr>
            <a:picLocks noChangeAspect="1" noChangeArrowheads="1"/>
          </p:cNvPicPr>
          <p:nvPr/>
        </p:nvPicPr>
        <p:blipFill>
          <a:blip r:embed="rId2"/>
          <a:srcRect/>
          <a:stretch>
            <a:fillRect/>
          </a:stretch>
        </p:blipFill>
        <p:spPr bwMode="auto">
          <a:xfrm>
            <a:off x="323850" y="4616450"/>
            <a:ext cx="2857500" cy="1600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37362" y="0"/>
            <a:ext cx="5976664" cy="830997"/>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s-MX"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LISTA </a:t>
            </a:r>
            <a:r>
              <a:rPr lang="es-MX"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DE VENTAJAS Y DESVENTAJAS DE LAS REDES SOCIALES</a:t>
            </a:r>
            <a:endParaRPr lang="es-MX"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
        <p:nvSpPr>
          <p:cNvPr id="2" name="1 CuadroTexto"/>
          <p:cNvSpPr txBox="1"/>
          <p:nvPr/>
        </p:nvSpPr>
        <p:spPr>
          <a:xfrm>
            <a:off x="179388" y="1268413"/>
            <a:ext cx="4968875" cy="5078412"/>
          </a:xfrm>
          <a:prstGeom prst="rect">
            <a:avLst/>
          </a:prstGeom>
          <a:noFill/>
        </p:spPr>
        <p:txBody>
          <a:bodyPr>
            <a:spAutoFit/>
          </a:bodyPr>
          <a:lstStyle/>
          <a:p>
            <a:pPr algn="ctr" fontAlgn="auto">
              <a:spcBef>
                <a:spcPts val="0"/>
              </a:spcBef>
              <a:spcAft>
                <a:spcPts val="0"/>
              </a:spcAft>
              <a:defRPr/>
            </a:pPr>
            <a:r>
              <a:rPr lang="es-ES" sz="2000" b="1" dirty="0">
                <a:latin typeface="Agency FB" pitchFamily="34" charset="0"/>
                <a:cs typeface="+mn-cs"/>
              </a:rPr>
              <a:t>VENTAJAS</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 R</a:t>
            </a:r>
            <a:r>
              <a:rPr lang="es-ES" sz="1600" b="1" dirty="0">
                <a:latin typeface="Agency FB" pitchFamily="34" charset="0"/>
                <a:cs typeface="+mn-cs"/>
              </a:rPr>
              <a:t>evolucionan </a:t>
            </a:r>
            <a:r>
              <a:rPr lang="es-ES" sz="1600" b="1" dirty="0">
                <a:latin typeface="Agency FB" pitchFamily="34" charset="0"/>
                <a:cs typeface="+mn-cs"/>
              </a:rPr>
              <a:t>la forma de comunicarse y de </a:t>
            </a:r>
            <a:r>
              <a:rPr lang="es-ES" sz="1600" b="1" dirty="0">
                <a:latin typeface="Agency FB" pitchFamily="34" charset="0"/>
                <a:cs typeface="+mn-cs"/>
              </a:rPr>
              <a:t>interactuar.</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Es </a:t>
            </a:r>
            <a:r>
              <a:rPr lang="es-ES" sz="1600" b="1" dirty="0">
                <a:latin typeface="Agency FB" pitchFamily="34" charset="0"/>
                <a:cs typeface="+mn-cs"/>
              </a:rPr>
              <a:t>posible ponerse en contacto con gente a la que en la vida cotidiana no se podría acceder</a:t>
            </a:r>
            <a:r>
              <a:rPr lang="es-ES" sz="1600" b="1" dirty="0">
                <a:latin typeface="Agency FB" pitchFamily="34" charset="0"/>
                <a:cs typeface="+mn-cs"/>
              </a:rPr>
              <a:t>.</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Permiten </a:t>
            </a:r>
            <a:r>
              <a:rPr lang="es-ES" sz="1600" b="1" dirty="0">
                <a:latin typeface="Agency FB" pitchFamily="34" charset="0"/>
                <a:cs typeface="+mn-cs"/>
              </a:rPr>
              <a:t>establecer relación con personas de diferentes sectores y países</a:t>
            </a:r>
            <a:r>
              <a:rPr lang="es-ES" sz="1600" b="1" dirty="0">
                <a:latin typeface="Agency FB" pitchFamily="34" charset="0"/>
                <a:cs typeface="+mn-cs"/>
              </a:rPr>
              <a:t>.</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Las redes de carácter profesional son una buena herramienta para establecer contactos profesionales y encontrar oportunidades laborales. </a:t>
            </a:r>
            <a:endParaRPr lang="es-ES" sz="1600" b="1" dirty="0">
              <a:latin typeface="Agency FB" pitchFamily="34" charset="0"/>
              <a:cs typeface="+mn-cs"/>
            </a:endParaRP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En el ámbito empresarial las redes sociales también abren muchas nuevas posibilidades. </a:t>
            </a:r>
            <a:endParaRPr lang="es-ES" sz="1600" b="1" dirty="0">
              <a:latin typeface="Agency FB" pitchFamily="34" charset="0"/>
              <a:cs typeface="+mn-cs"/>
            </a:endParaRP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Posibilitan desarrollar hobbies y formar parte de diversas comunidades</a:t>
            </a:r>
            <a:r>
              <a:rPr lang="es-ES" sz="1600" b="1" dirty="0">
                <a:latin typeface="Agency FB" pitchFamily="34" charset="0"/>
                <a:cs typeface="+mn-cs"/>
              </a:rPr>
              <a:t>.</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Permiten acudir a eventos y participar en actos y conferencias</a:t>
            </a:r>
            <a:r>
              <a:rPr lang="es-ES" sz="1600" b="1" dirty="0">
                <a:latin typeface="Agency FB" pitchFamily="34" charset="0"/>
                <a:cs typeface="+mn-cs"/>
              </a:rPr>
              <a:t>.</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Sirven para mantenerse en contacto con los amigos, especialmente con los que viven lejos</a:t>
            </a:r>
            <a:r>
              <a:rPr lang="es-ES" sz="1600" b="1" dirty="0">
                <a:latin typeface="Agency FB" pitchFamily="34" charset="0"/>
                <a:cs typeface="+mn-cs"/>
              </a:rPr>
              <a:t>.</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P</a:t>
            </a:r>
            <a:r>
              <a:rPr lang="es-ES" sz="1600" b="1" dirty="0">
                <a:latin typeface="Agency FB" pitchFamily="34" charset="0"/>
                <a:cs typeface="+mn-cs"/>
              </a:rPr>
              <a:t>osibilita </a:t>
            </a:r>
            <a:r>
              <a:rPr lang="es-ES" sz="1600" b="1" dirty="0">
                <a:latin typeface="Agency FB" pitchFamily="34" charset="0"/>
                <a:cs typeface="+mn-cs"/>
              </a:rPr>
              <a:t>tener toda nuestra vida resumida en la red social.</a:t>
            </a:r>
            <a:endParaRPr lang="es-ES" sz="1600" b="1" dirty="0">
              <a:latin typeface="Agency FB" pitchFamily="34" charset="0"/>
              <a:cs typeface="+mn-cs"/>
            </a:endParaRP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Con la ayuda de estas redes, se diluyen las fronteras geográficas. </a:t>
            </a:r>
          </a:p>
          <a:p>
            <a:pPr marL="342900" indent="-342900" fontAlgn="auto">
              <a:spcBef>
                <a:spcPts val="0"/>
              </a:spcBef>
              <a:spcAft>
                <a:spcPts val="0"/>
              </a:spcAft>
              <a:buFont typeface="Wingdings" pitchFamily="2" charset="2"/>
              <a:buChar char="Ø"/>
              <a:defRPr/>
            </a:pPr>
            <a:endParaRPr lang="es-ES" sz="1600" b="1" dirty="0">
              <a:latin typeface="Agency FB" pitchFamily="34" charset="0"/>
              <a:cs typeface="+mn-cs"/>
            </a:endParaRPr>
          </a:p>
        </p:txBody>
      </p:sp>
      <p:sp>
        <p:nvSpPr>
          <p:cNvPr id="5" name="4 CuadroTexto"/>
          <p:cNvSpPr txBox="1"/>
          <p:nvPr/>
        </p:nvSpPr>
        <p:spPr>
          <a:xfrm>
            <a:off x="5148263" y="1146175"/>
            <a:ext cx="3744912" cy="5324475"/>
          </a:xfrm>
          <a:prstGeom prst="rect">
            <a:avLst/>
          </a:prstGeom>
          <a:noFill/>
        </p:spPr>
        <p:txBody>
          <a:bodyPr>
            <a:spAutoFit/>
          </a:bodyPr>
          <a:lstStyle/>
          <a:p>
            <a:pPr algn="ctr" fontAlgn="auto">
              <a:spcBef>
                <a:spcPts val="0"/>
              </a:spcBef>
              <a:spcAft>
                <a:spcPts val="0"/>
              </a:spcAft>
              <a:defRPr/>
            </a:pPr>
            <a:r>
              <a:rPr lang="es-ES" sz="2000" b="1" dirty="0">
                <a:latin typeface="Agency FB" pitchFamily="34" charset="0"/>
                <a:cs typeface="+mn-cs"/>
              </a:rPr>
              <a:t>DESVENTAJAS</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Ocupa todo nuestro tiempo.</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Son </a:t>
            </a:r>
            <a:r>
              <a:rPr lang="es-ES" sz="1600" b="1" dirty="0">
                <a:latin typeface="Agency FB" pitchFamily="34" charset="0"/>
                <a:cs typeface="+mn-cs"/>
              </a:rPr>
              <a:t>peligrosas si no se configura la privacidad correctamente, pues exponen nuestra vida privada. </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Pueden darse casos de suplantación de personalidad. </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Falta en el control de datos. </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Pueden ser adictivas y devorar gran cantidad de nuestro tiempo, pues son ideales para el ocio. </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Pueden apoderarse de todos los contenidos que publicamos. </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Pueden ser utilizadas por criminales para conocer datos de sus víctimas en delitos: como el acoso y abuso sexual, secuestro, tráfico de personas, etc. </a:t>
            </a:r>
            <a:endParaRPr lang="es-ES" sz="1600" b="1" dirty="0">
              <a:latin typeface="Agency FB" pitchFamily="34" charset="0"/>
              <a:cs typeface="+mn-cs"/>
            </a:endParaRP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Se presta menos atención a otras actividades.</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Cambios en las emociones.</a:t>
            </a:r>
          </a:p>
          <a:p>
            <a:pPr marL="342900" indent="-342900" fontAlgn="auto">
              <a:spcBef>
                <a:spcPts val="0"/>
              </a:spcBef>
              <a:spcAft>
                <a:spcPts val="0"/>
              </a:spcAft>
              <a:buFont typeface="Wingdings" pitchFamily="2" charset="2"/>
              <a:buChar char="Ø"/>
              <a:defRPr/>
            </a:pPr>
            <a:r>
              <a:rPr lang="es-ES" sz="1600" b="1" dirty="0">
                <a:latin typeface="Agency FB" pitchFamily="34" charset="0"/>
                <a:cs typeface="+mn-cs"/>
              </a:rPr>
              <a:t>Baja laboral.</a:t>
            </a:r>
          </a:p>
          <a:p>
            <a:pPr marL="342900" indent="-342900" fontAlgn="auto">
              <a:spcBef>
                <a:spcPts val="0"/>
              </a:spcBef>
              <a:spcAft>
                <a:spcPts val="0"/>
              </a:spcAft>
              <a:buFont typeface="Wingdings" pitchFamily="2" charset="2"/>
              <a:buChar char="Ø"/>
              <a:defRPr/>
            </a:pPr>
            <a:endParaRPr lang="es-ES" sz="1600" b="1" dirty="0">
              <a:latin typeface="Agency FB" pitchFamily="34"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9832" y="438467"/>
            <a:ext cx="2952328" cy="58477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s-MX"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uhaus 93" pitchFamily="82" charset="0"/>
                <a:cs typeface="+mn-cs"/>
              </a:rPr>
              <a:t>FACEBOOK</a:t>
            </a:r>
            <a:endParaRPr lang="es-MX"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uhaus 93" pitchFamily="82" charset="0"/>
              <a:cs typeface="+mn-cs"/>
            </a:endParaRPr>
          </a:p>
        </p:txBody>
      </p:sp>
      <p:sp>
        <p:nvSpPr>
          <p:cNvPr id="128002" name="4 CuadroTexto"/>
          <p:cNvSpPr txBox="1">
            <a:spLocks noChangeArrowheads="1"/>
          </p:cNvSpPr>
          <p:nvPr/>
        </p:nvSpPr>
        <p:spPr bwMode="auto">
          <a:xfrm>
            <a:off x="1262063" y="1341438"/>
            <a:ext cx="6405562" cy="1784350"/>
          </a:xfrm>
          <a:prstGeom prst="rect">
            <a:avLst/>
          </a:prstGeom>
          <a:noFill/>
          <a:ln w="9525">
            <a:noFill/>
            <a:miter lim="800000"/>
            <a:headEnd/>
            <a:tailEnd/>
          </a:ln>
        </p:spPr>
        <p:txBody>
          <a:bodyPr>
            <a:spAutoFit/>
          </a:bodyPr>
          <a:lstStyle/>
          <a:p>
            <a:pPr algn="just"/>
            <a:r>
              <a:rPr lang="es-MX" sz="2200">
                <a:latin typeface="Agency FB"/>
              </a:rPr>
              <a:t>Sitio web formado por muchas redes sociales relacionadas con una región. Sirve para mantenerse al día compartiendo fotos, enlaces, videos etc. Cualquier puede ser miembro, lo que necesita es una dirección de correo electrónico. En la privacidad, se tiene control sobre como quieres compartir tu información y quien puede verla.</a:t>
            </a:r>
          </a:p>
        </p:txBody>
      </p:sp>
      <p:pic>
        <p:nvPicPr>
          <p:cNvPr id="128003" name="9 Imagen"/>
          <p:cNvPicPr>
            <a:picLocks noChangeAspect="1"/>
          </p:cNvPicPr>
          <p:nvPr/>
        </p:nvPicPr>
        <p:blipFill>
          <a:blip r:embed="rId2"/>
          <a:srcRect l="32722" t="41449" r="33640" b="27448"/>
          <a:stretch>
            <a:fillRect/>
          </a:stretch>
        </p:blipFill>
        <p:spPr bwMode="auto">
          <a:xfrm>
            <a:off x="4067175" y="4508500"/>
            <a:ext cx="1798638" cy="1641475"/>
          </a:xfrm>
          <a:prstGeom prst="rect">
            <a:avLst/>
          </a:prstGeom>
          <a:noFill/>
          <a:ln w="9525">
            <a:noFill/>
            <a:miter lim="800000"/>
            <a:headEnd/>
            <a:tailEnd/>
          </a:ln>
        </p:spPr>
      </p:pic>
      <p:pic>
        <p:nvPicPr>
          <p:cNvPr id="128004" name="10 Imagen"/>
          <p:cNvPicPr>
            <a:picLocks noChangeAspect="1"/>
          </p:cNvPicPr>
          <p:nvPr/>
        </p:nvPicPr>
        <p:blipFill>
          <a:blip r:embed="rId2"/>
          <a:srcRect l="44148" t="74101" r="42818" b="11270"/>
          <a:stretch>
            <a:fillRect/>
          </a:stretch>
        </p:blipFill>
        <p:spPr bwMode="auto">
          <a:xfrm>
            <a:off x="6443663" y="4508500"/>
            <a:ext cx="1798637" cy="1641475"/>
          </a:xfrm>
          <a:prstGeom prst="rect">
            <a:avLst/>
          </a:prstGeom>
          <a:noFill/>
          <a:ln w="38100">
            <a:noFill/>
            <a:miter lim="800000"/>
            <a:headEnd/>
            <a:tailEnd/>
          </a:ln>
        </p:spPr>
      </p:pic>
      <p:sp>
        <p:nvSpPr>
          <p:cNvPr id="128005" name="1 CuadroTexto"/>
          <p:cNvSpPr txBox="1">
            <a:spLocks noChangeArrowheads="1"/>
          </p:cNvSpPr>
          <p:nvPr/>
        </p:nvSpPr>
        <p:spPr bwMode="auto">
          <a:xfrm>
            <a:off x="611188" y="3860800"/>
            <a:ext cx="2808287" cy="1816100"/>
          </a:xfrm>
          <a:prstGeom prst="rect">
            <a:avLst/>
          </a:prstGeom>
          <a:noFill/>
          <a:ln w="9525">
            <a:noFill/>
            <a:miter lim="800000"/>
            <a:headEnd/>
            <a:tailEnd/>
          </a:ln>
        </p:spPr>
        <p:txBody>
          <a:bodyPr>
            <a:spAutoFit/>
          </a:bodyPr>
          <a:lstStyle/>
          <a:p>
            <a:r>
              <a:rPr lang="es-ES" sz="2800">
                <a:latin typeface="Agency FB"/>
              </a:rPr>
              <a:t>CREADOR: </a:t>
            </a:r>
          </a:p>
          <a:p>
            <a:r>
              <a:rPr lang="es-ES" sz="2800">
                <a:latin typeface="Agency FB"/>
              </a:rPr>
              <a:t>Mark Zuckerberg,</a:t>
            </a:r>
          </a:p>
          <a:p>
            <a:r>
              <a:rPr lang="es-ES" sz="2800">
                <a:latin typeface="Agency FB"/>
              </a:rPr>
              <a:t>NUMERO DE USUARIOS:</a:t>
            </a:r>
          </a:p>
          <a:p>
            <a:r>
              <a:rPr lang="es-ES" sz="2800">
                <a:latin typeface="Agency FB"/>
              </a:rPr>
              <a:t>900 millones.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338" y="-3175"/>
            <a:ext cx="9144001" cy="6858000"/>
          </a:xfrm>
          <a:prstGeom prst="rect">
            <a:avLst/>
          </a:prstGeom>
          <a:solidFill>
            <a:schemeClr val="bg1">
              <a:lumMod val="95000"/>
              <a:lumOff val="5000"/>
            </a:schemeClr>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5" name="4 CuadroTexto"/>
          <p:cNvSpPr txBox="1"/>
          <p:nvPr/>
        </p:nvSpPr>
        <p:spPr>
          <a:xfrm>
            <a:off x="2915816" y="160674"/>
            <a:ext cx="2448272" cy="707886"/>
          </a:xfrm>
          <a:prstGeom prst="rect">
            <a:avLst/>
          </a:prstGeom>
          <a:noFill/>
        </p:spPr>
        <p:txBody>
          <a:bodyPr>
            <a:spAutoFit/>
          </a:bodyPr>
          <a:lstStyle/>
          <a:p>
            <a:pPr fontAlgn="auto">
              <a:spcBef>
                <a:spcPts val="0"/>
              </a:spcBef>
              <a:spcAft>
                <a:spcPts val="0"/>
              </a:spcAft>
              <a:defRPr/>
            </a:pPr>
            <a:r>
              <a:rPr lang="es-MX"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uhaus 93" pitchFamily="82" charset="0"/>
                <a:cs typeface="+mn-cs"/>
              </a:rPr>
              <a:t>TWITTER</a:t>
            </a:r>
          </a:p>
        </p:txBody>
      </p:sp>
      <p:sp>
        <p:nvSpPr>
          <p:cNvPr id="129027" name="5 CuadroTexto"/>
          <p:cNvSpPr txBox="1">
            <a:spLocks noChangeArrowheads="1"/>
          </p:cNvSpPr>
          <p:nvPr/>
        </p:nvSpPr>
        <p:spPr bwMode="auto">
          <a:xfrm>
            <a:off x="1042988" y="1484313"/>
            <a:ext cx="5761037" cy="1200150"/>
          </a:xfrm>
          <a:prstGeom prst="rect">
            <a:avLst/>
          </a:prstGeom>
          <a:noFill/>
          <a:ln w="9525">
            <a:noFill/>
            <a:miter lim="800000"/>
            <a:headEnd/>
            <a:tailEnd/>
          </a:ln>
        </p:spPr>
        <p:txBody>
          <a:bodyPr>
            <a:spAutoFit/>
          </a:bodyPr>
          <a:lstStyle/>
          <a:p>
            <a:pPr algn="just"/>
            <a:r>
              <a:rPr lang="es-MX" sz="2400">
                <a:latin typeface="Agency FB"/>
              </a:rPr>
              <a:t>Aplicación web de microblogging que reúne las ventajas del blog, mensajería instantánea. El usuario se comunica con mensajes breves llamados updates. </a:t>
            </a:r>
          </a:p>
        </p:txBody>
      </p:sp>
      <p:sp>
        <p:nvSpPr>
          <p:cNvPr id="7" name="6 CuadroTexto"/>
          <p:cNvSpPr txBox="1"/>
          <p:nvPr/>
        </p:nvSpPr>
        <p:spPr>
          <a:xfrm>
            <a:off x="1187450" y="3281363"/>
            <a:ext cx="4464050" cy="2308225"/>
          </a:xfrm>
          <a:prstGeom prst="rect">
            <a:avLst/>
          </a:prstGeom>
          <a:noFill/>
        </p:spPr>
        <p:txBody>
          <a:bodyPr>
            <a:spAutoFit/>
          </a:bodyPr>
          <a:lstStyle/>
          <a:p>
            <a:pPr fontAlgn="auto">
              <a:spcBef>
                <a:spcPts val="0"/>
              </a:spcBef>
              <a:spcAft>
                <a:spcPts val="0"/>
              </a:spcAft>
              <a:defRPr/>
            </a:pPr>
            <a:r>
              <a:rPr lang="es-MX" dirty="0">
                <a:solidFill>
                  <a:schemeClr val="tx1">
                    <a:lumMod val="95000"/>
                    <a:lumOff val="5000"/>
                  </a:schemeClr>
                </a:solidFill>
                <a:latin typeface="Arial Narrow"/>
                <a:cs typeface="+mn-cs"/>
              </a:rPr>
              <a:t>APLICACIONES DE </a:t>
            </a:r>
            <a:r>
              <a:rPr lang="es-MX" dirty="0">
                <a:solidFill>
                  <a:schemeClr val="tx1">
                    <a:lumMod val="95000"/>
                    <a:lumOff val="5000"/>
                  </a:schemeClr>
                </a:solidFill>
                <a:latin typeface="Arial Narrow"/>
                <a:cs typeface="+mn-cs"/>
              </a:rPr>
              <a:t>TWITTER:</a:t>
            </a:r>
          </a:p>
          <a:p>
            <a:pPr fontAlgn="auto">
              <a:spcBef>
                <a:spcPts val="0"/>
              </a:spcBef>
              <a:spcAft>
                <a:spcPts val="0"/>
              </a:spcAft>
              <a:defRPr/>
            </a:pPr>
            <a:endParaRPr lang="es-MX" dirty="0">
              <a:solidFill>
                <a:schemeClr val="tx1">
                  <a:lumMod val="95000"/>
                  <a:lumOff val="5000"/>
                </a:schemeClr>
              </a:solidFill>
              <a:latin typeface="Arial Narrow"/>
              <a:cs typeface="+mn-cs"/>
            </a:endParaRPr>
          </a:p>
          <a:p>
            <a:pPr marL="285750" indent="-285750" fontAlgn="auto">
              <a:spcBef>
                <a:spcPts val="0"/>
              </a:spcBef>
              <a:spcAft>
                <a:spcPts val="0"/>
              </a:spcAft>
              <a:buFont typeface="Arial Narrow" pitchFamily="34" charset="0"/>
              <a:buChar char="♪"/>
              <a:defRPr/>
            </a:pPr>
            <a:r>
              <a:rPr lang="es-MX" dirty="0">
                <a:solidFill>
                  <a:schemeClr val="tx1">
                    <a:lumMod val="95000"/>
                    <a:lumOff val="5000"/>
                  </a:schemeClr>
                </a:solidFill>
                <a:latin typeface="Arial Narrow"/>
                <a:cs typeface="+mn-cs"/>
              </a:rPr>
              <a:t>SEARCH TWITTER</a:t>
            </a:r>
          </a:p>
          <a:p>
            <a:pPr marL="285750" indent="-285750" fontAlgn="auto">
              <a:spcBef>
                <a:spcPts val="0"/>
              </a:spcBef>
              <a:spcAft>
                <a:spcPts val="0"/>
              </a:spcAft>
              <a:buFont typeface="Arial Narrow" pitchFamily="34" charset="0"/>
              <a:buChar char="♪"/>
              <a:defRPr/>
            </a:pPr>
            <a:r>
              <a:rPr lang="es-MX" dirty="0">
                <a:solidFill>
                  <a:schemeClr val="tx1">
                    <a:lumMod val="95000"/>
                    <a:lumOff val="5000"/>
                  </a:schemeClr>
                </a:solidFill>
                <a:latin typeface="Arial Narrow"/>
                <a:cs typeface="+mn-cs"/>
              </a:rPr>
              <a:t>TWITPIL</a:t>
            </a:r>
          </a:p>
          <a:p>
            <a:pPr marL="285750" indent="-285750" fontAlgn="auto">
              <a:spcBef>
                <a:spcPts val="0"/>
              </a:spcBef>
              <a:spcAft>
                <a:spcPts val="0"/>
              </a:spcAft>
              <a:buFont typeface="Arial Narrow" pitchFamily="34" charset="0"/>
              <a:buChar char="♪"/>
              <a:defRPr/>
            </a:pPr>
            <a:r>
              <a:rPr lang="es-MX" dirty="0">
                <a:solidFill>
                  <a:schemeClr val="tx1">
                    <a:lumMod val="95000"/>
                    <a:lumOff val="5000"/>
                  </a:schemeClr>
                </a:solidFill>
                <a:latin typeface="Arial Narrow"/>
                <a:cs typeface="+mn-cs"/>
              </a:rPr>
              <a:t>TWITTER JOB</a:t>
            </a:r>
          </a:p>
          <a:p>
            <a:pPr marL="285750" indent="-285750" fontAlgn="auto">
              <a:spcBef>
                <a:spcPts val="0"/>
              </a:spcBef>
              <a:spcAft>
                <a:spcPts val="0"/>
              </a:spcAft>
              <a:buFont typeface="Arial Narrow" pitchFamily="34" charset="0"/>
              <a:buChar char="♪"/>
              <a:defRPr/>
            </a:pPr>
            <a:r>
              <a:rPr lang="es-MX" dirty="0">
                <a:solidFill>
                  <a:schemeClr val="tx1">
                    <a:lumMod val="95000"/>
                    <a:lumOff val="5000"/>
                  </a:schemeClr>
                </a:solidFill>
                <a:latin typeface="Arial Narrow"/>
                <a:cs typeface="+mn-cs"/>
              </a:rPr>
              <a:t>TWITTER UPDATER</a:t>
            </a:r>
          </a:p>
          <a:p>
            <a:pPr marL="285750" indent="-285750" fontAlgn="auto">
              <a:spcBef>
                <a:spcPts val="0"/>
              </a:spcBef>
              <a:spcAft>
                <a:spcPts val="0"/>
              </a:spcAft>
              <a:buFont typeface="Arial Narrow" pitchFamily="34" charset="0"/>
              <a:buChar char="♪"/>
              <a:defRPr/>
            </a:pPr>
            <a:r>
              <a:rPr lang="es-MX" dirty="0">
                <a:solidFill>
                  <a:schemeClr val="tx1">
                    <a:lumMod val="95000"/>
                    <a:lumOff val="5000"/>
                  </a:schemeClr>
                </a:solidFill>
                <a:latin typeface="Arial Narrow"/>
                <a:cs typeface="+mn-cs"/>
              </a:rPr>
              <a:t>TWITTERRIFC</a:t>
            </a:r>
          </a:p>
          <a:p>
            <a:pPr marL="285750" indent="-285750" fontAlgn="auto">
              <a:spcBef>
                <a:spcPts val="0"/>
              </a:spcBef>
              <a:spcAft>
                <a:spcPts val="0"/>
              </a:spcAft>
              <a:buFont typeface="Arial Narrow" pitchFamily="34" charset="0"/>
              <a:buChar char="♪"/>
              <a:defRPr/>
            </a:pPr>
            <a:r>
              <a:rPr lang="es-MX" dirty="0">
                <a:solidFill>
                  <a:schemeClr val="tx1">
                    <a:lumMod val="95000"/>
                    <a:lumOff val="5000"/>
                  </a:schemeClr>
                </a:solidFill>
                <a:latin typeface="Arial Narrow"/>
                <a:cs typeface="+mn-cs"/>
              </a:rPr>
              <a:t>TWITTERFOX</a:t>
            </a:r>
          </a:p>
        </p:txBody>
      </p:sp>
      <p:pic>
        <p:nvPicPr>
          <p:cNvPr id="129029" name="7 Imagen"/>
          <p:cNvPicPr>
            <a:picLocks noChangeAspect="1"/>
          </p:cNvPicPr>
          <p:nvPr/>
        </p:nvPicPr>
        <p:blipFill>
          <a:blip r:embed="rId2"/>
          <a:srcRect t="7819" r="65779" b="58437"/>
          <a:stretch>
            <a:fillRect/>
          </a:stretch>
        </p:blipFill>
        <p:spPr bwMode="auto">
          <a:xfrm>
            <a:off x="4140200" y="4508500"/>
            <a:ext cx="1820863" cy="1773238"/>
          </a:xfrm>
          <a:prstGeom prst="rect">
            <a:avLst/>
          </a:prstGeom>
          <a:noFill/>
          <a:ln w="38100">
            <a:noFill/>
            <a:miter lim="800000"/>
            <a:headEnd/>
            <a:tailEnd/>
          </a:ln>
        </p:spPr>
      </p:pic>
      <p:sp>
        <p:nvSpPr>
          <p:cNvPr id="129030" name="8 CuadroTexto"/>
          <p:cNvSpPr txBox="1">
            <a:spLocks noChangeArrowheads="1"/>
          </p:cNvSpPr>
          <p:nvPr/>
        </p:nvSpPr>
        <p:spPr bwMode="auto">
          <a:xfrm>
            <a:off x="5927725" y="2667000"/>
            <a:ext cx="2808288" cy="1816100"/>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 Jack Dorsey .</a:t>
            </a:r>
          </a:p>
          <a:p>
            <a:r>
              <a:rPr lang="es-ES" sz="2800">
                <a:latin typeface="Agency FB"/>
              </a:rPr>
              <a:t>NUMERO DE USUARIOS:</a:t>
            </a:r>
          </a:p>
          <a:p>
            <a:r>
              <a:rPr lang="es-ES" sz="2800">
                <a:latin typeface="Agency FB"/>
              </a:rPr>
              <a:t>100 millones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806076"/>
            <a:ext cx="2952328" cy="830997"/>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s-MX"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uhaus 93" pitchFamily="82" charset="0"/>
                <a:cs typeface="+mn-cs"/>
              </a:rPr>
              <a:t>MY SPACE</a:t>
            </a:r>
            <a:endParaRPr lang="es-MX"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uhaus 93" pitchFamily="82" charset="0"/>
              <a:cs typeface="+mn-cs"/>
            </a:endParaRPr>
          </a:p>
        </p:txBody>
      </p:sp>
      <p:pic>
        <p:nvPicPr>
          <p:cNvPr id="130050" name="1 Imagen"/>
          <p:cNvPicPr>
            <a:picLocks noChangeAspect="1"/>
          </p:cNvPicPr>
          <p:nvPr/>
        </p:nvPicPr>
        <p:blipFill>
          <a:blip r:embed="rId2"/>
          <a:srcRect/>
          <a:stretch>
            <a:fillRect/>
          </a:stretch>
        </p:blipFill>
        <p:spPr bwMode="auto">
          <a:xfrm rot="-917847">
            <a:off x="6481763" y="3465513"/>
            <a:ext cx="2212975" cy="2214562"/>
          </a:xfrm>
          <a:prstGeom prst="rect">
            <a:avLst/>
          </a:prstGeom>
          <a:noFill/>
          <a:ln w="9525">
            <a:noFill/>
            <a:miter lim="800000"/>
            <a:headEnd/>
            <a:tailEnd/>
          </a:ln>
        </p:spPr>
      </p:pic>
      <p:sp>
        <p:nvSpPr>
          <p:cNvPr id="130051" name="4 CuadroTexto"/>
          <p:cNvSpPr txBox="1">
            <a:spLocks noChangeArrowheads="1"/>
          </p:cNvSpPr>
          <p:nvPr/>
        </p:nvSpPr>
        <p:spPr bwMode="auto">
          <a:xfrm>
            <a:off x="417513" y="1895475"/>
            <a:ext cx="5616575" cy="2678113"/>
          </a:xfrm>
          <a:prstGeom prst="rect">
            <a:avLst/>
          </a:prstGeom>
          <a:noFill/>
          <a:ln w="9525">
            <a:noFill/>
            <a:miter lim="800000"/>
            <a:headEnd/>
            <a:tailEnd/>
          </a:ln>
        </p:spPr>
        <p:txBody>
          <a:bodyPr>
            <a:spAutoFit/>
          </a:bodyPr>
          <a:lstStyle/>
          <a:p>
            <a:pPr algn="just"/>
            <a:r>
              <a:rPr lang="es-MX" sz="2800">
                <a:latin typeface="Agency FB"/>
              </a:rPr>
              <a:t>Servicio de red social, e interacción constituido por perfiles personales de usuario que incluye redes de amigos, grupos, blogs, fotos, videos y música, además de una red interna de mensajería que permite comunicarse a unos usuarios con otros y un buscador interno. </a:t>
            </a:r>
          </a:p>
        </p:txBody>
      </p:sp>
      <p:sp>
        <p:nvSpPr>
          <p:cNvPr id="130052" name="5 CuadroTexto"/>
          <p:cNvSpPr txBox="1">
            <a:spLocks noChangeArrowheads="1"/>
          </p:cNvSpPr>
          <p:nvPr/>
        </p:nvSpPr>
        <p:spPr bwMode="auto">
          <a:xfrm>
            <a:off x="611188" y="4573588"/>
            <a:ext cx="2808287" cy="1814512"/>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Tom Anderson </a:t>
            </a:r>
          </a:p>
          <a:p>
            <a:r>
              <a:rPr lang="es-ES" sz="2800">
                <a:latin typeface="Agency FB"/>
              </a:rPr>
              <a:t>NUMERO DE USUARIOS:</a:t>
            </a:r>
          </a:p>
          <a:p>
            <a:r>
              <a:rPr lang="es-ES" sz="2800">
                <a:latin typeface="Agency FB"/>
              </a:rPr>
              <a:t>70 millones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332656"/>
            <a:ext cx="1800200" cy="830997"/>
          </a:xfrm>
          <a:prstGeom prst="rect">
            <a:avLst/>
          </a:prstGeom>
          <a:noFill/>
        </p:spPr>
        <p:txBody>
          <a:bodyPr>
            <a:spAutoFit/>
          </a:bodyPr>
          <a:lstStyle/>
          <a:p>
            <a:pPr fontAlgn="auto">
              <a:spcBef>
                <a:spcPts val="0"/>
              </a:spcBef>
              <a:spcAft>
                <a:spcPts val="0"/>
              </a:spcAft>
              <a:defRPr/>
            </a:pPr>
            <a:r>
              <a:rPr lang="es-MX" sz="48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Bauhaus 93" pitchFamily="82" charset="0"/>
                <a:cs typeface="+mn-cs"/>
              </a:rPr>
              <a:t>NING</a:t>
            </a:r>
            <a:endParaRPr lang="es-MX" sz="48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Bauhaus 93" pitchFamily="82" charset="0"/>
              <a:cs typeface="+mn-cs"/>
            </a:endParaRPr>
          </a:p>
        </p:txBody>
      </p:sp>
      <p:pic>
        <p:nvPicPr>
          <p:cNvPr id="131074" name="2 Imagen"/>
          <p:cNvPicPr>
            <a:picLocks noChangeAspect="1"/>
          </p:cNvPicPr>
          <p:nvPr/>
        </p:nvPicPr>
        <p:blipFill>
          <a:blip r:embed="rId2"/>
          <a:srcRect/>
          <a:stretch>
            <a:fillRect/>
          </a:stretch>
        </p:blipFill>
        <p:spPr bwMode="auto">
          <a:xfrm rot="-459780">
            <a:off x="4627563" y="4591050"/>
            <a:ext cx="3476625" cy="1314450"/>
          </a:xfrm>
          <a:prstGeom prst="rect">
            <a:avLst/>
          </a:prstGeom>
          <a:noFill/>
          <a:ln w="76200">
            <a:solidFill>
              <a:srgbClr val="00B050"/>
            </a:solidFill>
            <a:miter lim="800000"/>
            <a:headEnd/>
            <a:tailEnd/>
          </a:ln>
        </p:spPr>
      </p:pic>
      <p:sp>
        <p:nvSpPr>
          <p:cNvPr id="131075" name="3 CuadroTexto"/>
          <p:cNvSpPr txBox="1">
            <a:spLocks noChangeArrowheads="1"/>
          </p:cNvSpPr>
          <p:nvPr/>
        </p:nvSpPr>
        <p:spPr bwMode="auto">
          <a:xfrm>
            <a:off x="611188" y="1773238"/>
            <a:ext cx="7508875" cy="2122487"/>
          </a:xfrm>
          <a:prstGeom prst="rect">
            <a:avLst/>
          </a:prstGeom>
          <a:noFill/>
          <a:ln w="9525">
            <a:noFill/>
            <a:miter lim="800000"/>
            <a:headEnd/>
            <a:tailEnd/>
          </a:ln>
        </p:spPr>
        <p:txBody>
          <a:bodyPr>
            <a:spAutoFit/>
          </a:bodyPr>
          <a:lstStyle/>
          <a:p>
            <a:pPr algn="just"/>
            <a:r>
              <a:rPr lang="es-MX" sz="4400">
                <a:latin typeface="Agency FB"/>
              </a:rPr>
              <a:t>Plataforma online para usuarios que permite crear sitios web sociales y redes sociales empezando desde cero. </a:t>
            </a:r>
          </a:p>
        </p:txBody>
      </p:sp>
      <p:sp>
        <p:nvSpPr>
          <p:cNvPr id="131076" name="4 CuadroTexto"/>
          <p:cNvSpPr txBox="1">
            <a:spLocks noChangeArrowheads="1"/>
          </p:cNvSpPr>
          <p:nvPr/>
        </p:nvSpPr>
        <p:spPr bwMode="auto">
          <a:xfrm>
            <a:off x="611188" y="4340225"/>
            <a:ext cx="2808287" cy="2246313"/>
          </a:xfrm>
          <a:prstGeom prst="rect">
            <a:avLst/>
          </a:prstGeom>
          <a:noFill/>
          <a:ln w="9525">
            <a:noFill/>
            <a:miter lim="800000"/>
            <a:headEnd/>
            <a:tailEnd/>
          </a:ln>
        </p:spPr>
        <p:txBody>
          <a:bodyPr>
            <a:spAutoFit/>
          </a:bodyPr>
          <a:lstStyle/>
          <a:p>
            <a:r>
              <a:rPr lang="es-ES" sz="2800">
                <a:latin typeface="Agency FB"/>
              </a:rPr>
              <a:t>CREADOR: </a:t>
            </a:r>
            <a:r>
              <a:rPr lang="it-IT" sz="2800">
                <a:latin typeface="Agency FB"/>
              </a:rPr>
              <a:t> Marc Andreessen y Gina Bianchini.</a:t>
            </a:r>
            <a:endParaRPr lang="es-ES" sz="2800">
              <a:latin typeface="Agency FB"/>
            </a:endParaRPr>
          </a:p>
          <a:p>
            <a:r>
              <a:rPr lang="es-ES" sz="2800">
                <a:latin typeface="Agency FB"/>
              </a:rPr>
              <a:t>NUMERO DE USUARIOS:</a:t>
            </a:r>
          </a:p>
          <a:p>
            <a:r>
              <a:rPr lang="es-ES" sz="2800">
                <a:latin typeface="Agency FB"/>
              </a:rPr>
              <a:t>40 millones.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764704"/>
            <a:ext cx="2520280" cy="830997"/>
          </a:xfrm>
          <a:prstGeom prst="rect">
            <a:avLst/>
          </a:prstGeom>
          <a:noFill/>
        </p:spPr>
        <p:txBody>
          <a:bodyPr>
            <a:spAutoFit/>
          </a:bodyPr>
          <a:lstStyle/>
          <a:p>
            <a:pPr fontAlgn="auto">
              <a:spcBef>
                <a:spcPts val="0"/>
              </a:spcBef>
              <a:spcAft>
                <a:spcPts val="0"/>
              </a:spcAft>
              <a:defRPr/>
            </a:pPr>
            <a:r>
              <a:rPr lang="es-MX"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cs typeface="+mn-cs"/>
              </a:rPr>
              <a:t>TAGGED</a:t>
            </a:r>
            <a:endParaRPr lang="es-MX"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cs typeface="+mn-cs"/>
            </a:endParaRPr>
          </a:p>
        </p:txBody>
      </p:sp>
      <p:pic>
        <p:nvPicPr>
          <p:cNvPr id="132098" name="2 Imagen"/>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5651500" y="5013325"/>
            <a:ext cx="2568575" cy="927100"/>
          </a:xfrm>
          <a:prstGeom prst="rect">
            <a:avLst/>
          </a:prstGeom>
          <a:noFill/>
          <a:ln w="9525">
            <a:noFill/>
            <a:miter lim="800000"/>
            <a:headEnd/>
            <a:tailEnd/>
          </a:ln>
        </p:spPr>
      </p:pic>
      <p:sp>
        <p:nvSpPr>
          <p:cNvPr id="132099" name="3 CuadroTexto"/>
          <p:cNvSpPr txBox="1">
            <a:spLocks noChangeArrowheads="1"/>
          </p:cNvSpPr>
          <p:nvPr/>
        </p:nvSpPr>
        <p:spPr bwMode="auto">
          <a:xfrm>
            <a:off x="1692275" y="1989138"/>
            <a:ext cx="5832475" cy="2308225"/>
          </a:xfrm>
          <a:prstGeom prst="rect">
            <a:avLst/>
          </a:prstGeom>
          <a:noFill/>
          <a:ln w="9525">
            <a:noFill/>
            <a:miter lim="800000"/>
            <a:headEnd/>
            <a:tailEnd/>
          </a:ln>
        </p:spPr>
        <p:txBody>
          <a:bodyPr>
            <a:spAutoFit/>
          </a:bodyPr>
          <a:lstStyle/>
          <a:p>
            <a:pPr algn="just"/>
            <a:r>
              <a:rPr lang="es-MX" sz="3600">
                <a:latin typeface="Agency FB"/>
              </a:rPr>
              <a:t>Sitio web de redes sociales, que permite compartir mensajes, fotos y videos, contiene chat, plantillas para personalizar el perfil.</a:t>
            </a:r>
          </a:p>
        </p:txBody>
      </p:sp>
      <p:sp>
        <p:nvSpPr>
          <p:cNvPr id="132100" name="4 CuadroTexto"/>
          <p:cNvSpPr txBox="1">
            <a:spLocks noChangeArrowheads="1"/>
          </p:cNvSpPr>
          <p:nvPr/>
        </p:nvSpPr>
        <p:spPr bwMode="auto">
          <a:xfrm>
            <a:off x="900113" y="4297363"/>
            <a:ext cx="2808287" cy="1816100"/>
          </a:xfrm>
          <a:prstGeom prst="rect">
            <a:avLst/>
          </a:prstGeom>
          <a:noFill/>
          <a:ln w="9525">
            <a:noFill/>
            <a:miter lim="800000"/>
            <a:headEnd/>
            <a:tailEnd/>
          </a:ln>
        </p:spPr>
        <p:txBody>
          <a:bodyPr>
            <a:spAutoFit/>
          </a:bodyPr>
          <a:lstStyle/>
          <a:p>
            <a:r>
              <a:rPr lang="es-ES" sz="2800">
                <a:latin typeface="Agency FB"/>
              </a:rPr>
              <a:t>CREADOR:</a:t>
            </a:r>
          </a:p>
          <a:p>
            <a:r>
              <a:rPr lang="es-ES" sz="2800">
                <a:latin typeface="Agency FB"/>
              </a:rPr>
              <a:t>Join Tagged </a:t>
            </a:r>
          </a:p>
          <a:p>
            <a:r>
              <a:rPr lang="es-ES" sz="2800">
                <a:latin typeface="Agency FB"/>
              </a:rPr>
              <a:t>NUMERO DE USUARIOS:</a:t>
            </a:r>
          </a:p>
          <a:p>
            <a:r>
              <a:rPr lang="es-ES" sz="2800">
                <a:latin typeface="Agency FB"/>
              </a:rPr>
              <a:t>750 millones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91241" y="530263"/>
            <a:ext cx="4752528" cy="830997"/>
          </a:xfrm>
          <a:prstGeom prst="rect">
            <a:avLst/>
          </a:prstGeom>
          <a:noFill/>
        </p:spPr>
        <p:txBody>
          <a:bodyPr>
            <a:spAutoFit/>
          </a:bodyPr>
          <a:lstStyle/>
          <a:p>
            <a:pPr fontAlgn="auto">
              <a:spcBef>
                <a:spcPts val="0"/>
              </a:spcBef>
              <a:spcAft>
                <a:spcPts val="0"/>
              </a:spcAft>
              <a:defRPr/>
            </a:pPr>
            <a:r>
              <a:rPr lang="es-MX"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uhaus 93" pitchFamily="82" charset="0"/>
                <a:cs typeface="+mn-cs"/>
              </a:rPr>
              <a:t>MY YEARBOOK</a:t>
            </a:r>
            <a:endParaRPr lang="es-MX"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uhaus 93" pitchFamily="82" charset="0"/>
              <a:cs typeface="+mn-cs"/>
            </a:endParaRPr>
          </a:p>
        </p:txBody>
      </p:sp>
      <p:pic>
        <p:nvPicPr>
          <p:cNvPr id="133122" name="2 Imagen"/>
          <p:cNvPicPr>
            <a:picLocks noChangeAspect="1"/>
          </p:cNvPicPr>
          <p:nvPr/>
        </p:nvPicPr>
        <p:blipFill>
          <a:blip r:embed="rId2"/>
          <a:srcRect/>
          <a:stretch>
            <a:fillRect/>
          </a:stretch>
        </p:blipFill>
        <p:spPr bwMode="auto">
          <a:xfrm rot="621337">
            <a:off x="5219700" y="5262563"/>
            <a:ext cx="3429000" cy="971550"/>
          </a:xfrm>
          <a:prstGeom prst="rect">
            <a:avLst/>
          </a:prstGeom>
          <a:noFill/>
          <a:ln w="76200">
            <a:solidFill>
              <a:srgbClr val="0000FF"/>
            </a:solidFill>
            <a:miter lim="800000"/>
            <a:headEnd/>
            <a:tailEnd/>
          </a:ln>
        </p:spPr>
      </p:pic>
      <p:sp>
        <p:nvSpPr>
          <p:cNvPr id="4" name="3 CuadroTexto"/>
          <p:cNvSpPr txBox="1"/>
          <p:nvPr/>
        </p:nvSpPr>
        <p:spPr>
          <a:xfrm>
            <a:off x="590550" y="1989138"/>
            <a:ext cx="8013700" cy="2308225"/>
          </a:xfrm>
          <a:prstGeom prst="rect">
            <a:avLst/>
          </a:prstGeom>
          <a:noFill/>
        </p:spPr>
        <p:txBody>
          <a:bodyPr>
            <a:spAutoFit/>
          </a:bodyPr>
          <a:lstStyle/>
          <a:p>
            <a:pPr algn="just" fontAlgn="auto">
              <a:spcBef>
                <a:spcPts val="0"/>
              </a:spcBef>
              <a:spcAft>
                <a:spcPts val="0"/>
              </a:spcAft>
              <a:defRPr/>
            </a:pPr>
            <a:r>
              <a:rPr lang="es-MX" sz="3600" dirty="0">
                <a:solidFill>
                  <a:schemeClr val="bg2">
                    <a:lumMod val="10000"/>
                  </a:schemeClr>
                </a:solidFill>
                <a:latin typeface="Agency FB" pitchFamily="34" charset="0"/>
                <a:cs typeface="+mn-cs"/>
              </a:rPr>
              <a:t>Sitio web de redes sociales, se diferencia de otros permitiendo a sus miembros conocer gente nueva. Se elaboran perfiles por el chat, un flujo de tiempo real, enviar regalos virtuales y juegos.</a:t>
            </a:r>
            <a:endParaRPr lang="es-MX" sz="3600" dirty="0">
              <a:solidFill>
                <a:schemeClr val="bg2">
                  <a:lumMod val="10000"/>
                </a:schemeClr>
              </a:solidFill>
              <a:latin typeface="Agency FB" pitchFamily="34" charset="0"/>
              <a:cs typeface="+mn-cs"/>
            </a:endParaRPr>
          </a:p>
        </p:txBody>
      </p:sp>
      <p:sp>
        <p:nvSpPr>
          <p:cNvPr id="5" name="4 CuadroTexto"/>
          <p:cNvSpPr txBox="1"/>
          <p:nvPr/>
        </p:nvSpPr>
        <p:spPr>
          <a:xfrm>
            <a:off x="569913" y="4900613"/>
            <a:ext cx="2808287" cy="1816100"/>
          </a:xfrm>
          <a:prstGeom prst="rect">
            <a:avLst/>
          </a:prstGeom>
          <a:noFill/>
        </p:spPr>
        <p:txBody>
          <a:bodyPr>
            <a:spAutoFit/>
          </a:bodyPr>
          <a:lstStyle/>
          <a:p>
            <a:pPr fontAlgn="auto">
              <a:spcBef>
                <a:spcPts val="0"/>
              </a:spcBef>
              <a:spcAft>
                <a:spcPts val="0"/>
              </a:spcAft>
              <a:defRPr/>
            </a:pPr>
            <a:r>
              <a:rPr lang="es-ES" sz="2800" dirty="0">
                <a:solidFill>
                  <a:schemeClr val="bg2">
                    <a:lumMod val="10000"/>
                  </a:schemeClr>
                </a:solidFill>
                <a:latin typeface="Agency FB" pitchFamily="34" charset="0"/>
                <a:cs typeface="+mn-cs"/>
              </a:rPr>
              <a:t>CREADOR:</a:t>
            </a:r>
          </a:p>
          <a:p>
            <a:pPr fontAlgn="auto">
              <a:spcBef>
                <a:spcPts val="0"/>
              </a:spcBef>
              <a:spcAft>
                <a:spcPts val="0"/>
              </a:spcAft>
              <a:defRPr/>
            </a:pPr>
            <a:r>
              <a:rPr lang="es-ES" sz="2800" dirty="0">
                <a:solidFill>
                  <a:schemeClr val="bg2">
                    <a:lumMod val="10000"/>
                  </a:schemeClr>
                </a:solidFill>
                <a:latin typeface="Agency FB" pitchFamily="34" charset="0"/>
                <a:cs typeface="+mn-cs"/>
              </a:rPr>
              <a:t>David y Catherine Cook </a:t>
            </a:r>
          </a:p>
          <a:p>
            <a:pPr fontAlgn="auto">
              <a:spcBef>
                <a:spcPts val="0"/>
              </a:spcBef>
              <a:spcAft>
                <a:spcPts val="0"/>
              </a:spcAft>
              <a:defRPr/>
            </a:pPr>
            <a:r>
              <a:rPr lang="es-ES" sz="2800" dirty="0">
                <a:solidFill>
                  <a:schemeClr val="bg2">
                    <a:lumMod val="10000"/>
                  </a:schemeClr>
                </a:solidFill>
                <a:latin typeface="Agency FB" pitchFamily="34" charset="0"/>
                <a:cs typeface="+mn-cs"/>
              </a:rPr>
              <a:t>NUMERO DE USUARIOS:</a:t>
            </a:r>
          </a:p>
          <a:p>
            <a:pPr fontAlgn="auto">
              <a:spcBef>
                <a:spcPts val="0"/>
              </a:spcBef>
              <a:spcAft>
                <a:spcPts val="0"/>
              </a:spcAft>
              <a:defRPr/>
            </a:pPr>
            <a:r>
              <a:rPr lang="es-ES" sz="2800" dirty="0">
                <a:solidFill>
                  <a:schemeClr val="tx2">
                    <a:lumMod val="50000"/>
                  </a:schemeClr>
                </a:solidFill>
                <a:latin typeface="Agency FB" pitchFamily="34" charset="0"/>
                <a:cs typeface="+mn-cs"/>
              </a:rPr>
              <a:t>50 millones</a:t>
            </a:r>
            <a:endParaRPr lang="es-ES" sz="2800" dirty="0">
              <a:solidFill>
                <a:schemeClr val="tx2">
                  <a:lumMod val="50000"/>
                </a:schemeClr>
              </a:solidFill>
              <a:latin typeface="Agency FB" pitchFamily="34" charset="0"/>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_rels/them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Alta costura">
  <a:themeElements>
    <a:clrScheme name="Personalizado 110">
      <a:dk1>
        <a:sysClr val="windowText" lastClr="000000"/>
      </a:dk1>
      <a:lt1>
        <a:srgbClr val="99A5AE"/>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0.xml><?xml version="1.0" encoding="utf-8"?>
<a:theme xmlns:a="http://schemas.openxmlformats.org/drawingml/2006/main" name="Civil">
  <a:themeElements>
    <a:clrScheme name="Personalizado 191">
      <a:dk1>
        <a:sysClr val="windowText" lastClr="000000"/>
      </a:dk1>
      <a:lt1>
        <a:sysClr val="window" lastClr="FFFFFF"/>
      </a:lt1>
      <a:dk2>
        <a:srgbClr val="646B86"/>
      </a:dk2>
      <a:lt2>
        <a:srgbClr val="C5D1D7"/>
      </a:lt2>
      <a:accent1>
        <a:srgbClr val="D16349"/>
      </a:accent1>
      <a:accent2>
        <a:srgbClr val="CCB400"/>
      </a:accent2>
      <a:accent3>
        <a:srgbClr val="4DD4FF"/>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Personalizado 177">
      <a:dk1>
        <a:sysClr val="windowText" lastClr="000000"/>
      </a:dk1>
      <a:lt1>
        <a:sysClr val="window" lastClr="FFFFFF"/>
      </a:lt1>
      <a:dk2>
        <a:srgbClr val="0C0C0C"/>
      </a:dk2>
      <a:lt2>
        <a:srgbClr val="00B0F0"/>
      </a:lt2>
      <a:accent1>
        <a:srgbClr val="0000FF"/>
      </a:accent1>
      <a:accent2>
        <a:srgbClr val="000000"/>
      </a:accent2>
      <a:accent3>
        <a:srgbClr val="FF6700"/>
      </a:accent3>
      <a:accent4>
        <a:srgbClr val="909465"/>
      </a:accent4>
      <a:accent5>
        <a:srgbClr val="0C0C0C"/>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Brío">
  <a:themeElements>
    <a:clrScheme name="Personalizado 179">
      <a:dk1>
        <a:sysClr val="windowText" lastClr="000000"/>
      </a:dk1>
      <a:lt1>
        <a:sysClr val="window" lastClr="FFFFFF"/>
      </a:lt1>
      <a:dk2>
        <a:srgbClr val="666666"/>
      </a:dk2>
      <a:lt2>
        <a:srgbClr val="D2D2D2"/>
      </a:lt2>
      <a:accent1>
        <a:srgbClr val="00B0F0"/>
      </a:accent1>
      <a:accent2>
        <a:srgbClr val="0000FF"/>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Cartoné">
  <a:themeElements>
    <a:clrScheme name="Personalizado 105">
      <a:dk1>
        <a:sysClr val="windowText" lastClr="000000"/>
      </a:dk1>
      <a:lt1>
        <a:srgbClr val="CCCCFF"/>
      </a:lt1>
      <a:dk2>
        <a:srgbClr val="073E87"/>
      </a:dk2>
      <a:lt2>
        <a:srgbClr val="C6E7FC"/>
      </a:lt2>
      <a:accent1>
        <a:srgbClr val="9966FF"/>
      </a:accent1>
      <a:accent2>
        <a:srgbClr val="6600CC"/>
      </a:accent2>
      <a:accent3>
        <a:srgbClr val="5BD078"/>
      </a:accent3>
      <a:accent4>
        <a:srgbClr val="A5D028"/>
      </a:accent4>
      <a:accent5>
        <a:srgbClr val="F5C040"/>
      </a:accent5>
      <a:accent6>
        <a:srgbClr val="05E0DB"/>
      </a:accent6>
      <a:hlink>
        <a:srgbClr val="0080FF"/>
      </a:hlink>
      <a:folHlink>
        <a:srgbClr val="5EAEFF"/>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Chincheta">
  <a:themeElements>
    <a:clrScheme name="Personalizado 185">
      <a:dk1>
        <a:sysClr val="windowText" lastClr="000000"/>
      </a:dk1>
      <a:lt1>
        <a:sysClr val="window" lastClr="FFFFFF"/>
      </a:lt1>
      <a:dk2>
        <a:srgbClr val="465E9C"/>
      </a:dk2>
      <a:lt2>
        <a:srgbClr val="00B0F0"/>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7.xml><?xml version="1.0" encoding="utf-8"?>
<a:theme xmlns:a="http://schemas.openxmlformats.org/drawingml/2006/main" name="Compuesto">
  <a:themeElements>
    <a:clrScheme name="Personalizado 188">
      <a:dk1>
        <a:srgbClr val="00B0F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8.xml><?xml version="1.0" encoding="utf-8"?>
<a:theme xmlns:a="http://schemas.openxmlformats.org/drawingml/2006/main" name="Ángulos">
  <a:themeElements>
    <a:clrScheme name="Personalizado 190">
      <a:dk1>
        <a:srgbClr val="000000"/>
      </a:dk1>
      <a:lt1>
        <a:srgbClr val="FFFFFF"/>
      </a:lt1>
      <a:dk2>
        <a:srgbClr val="434342"/>
      </a:dk2>
      <a:lt2>
        <a:srgbClr val="CDD7D9"/>
      </a:lt2>
      <a:accent1>
        <a:srgbClr val="797B7E"/>
      </a:accent1>
      <a:accent2>
        <a:srgbClr val="0000FF"/>
      </a:accent2>
      <a:accent3>
        <a:srgbClr val="00B0F0"/>
      </a:accent3>
      <a:accent4>
        <a:srgbClr val="7C984A"/>
      </a:accent4>
      <a:accent5>
        <a:srgbClr val="C2AD8D"/>
      </a:accent5>
      <a:accent6>
        <a:srgbClr val="0066FF"/>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1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Personalizado 105">
    <a:dk1>
      <a:sysClr val="windowText" lastClr="000000"/>
    </a:dk1>
    <a:lt1>
      <a:srgbClr val="CCCCFF"/>
    </a:lt1>
    <a:dk2>
      <a:srgbClr val="073E87"/>
    </a:dk2>
    <a:lt2>
      <a:srgbClr val="C6E7FC"/>
    </a:lt2>
    <a:accent1>
      <a:srgbClr val="9966FF"/>
    </a:accent1>
    <a:accent2>
      <a:srgbClr val="6600CC"/>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Couture</Template>
  <TotalTime>286</TotalTime>
  <Words>1015</Words>
  <Application>Microsoft Office PowerPoint</Application>
  <PresentationFormat>Presentación en pantalla (4:3)</PresentationFormat>
  <Paragraphs>142</Paragraphs>
  <Slides>21</Slides>
  <Notes>0</Notes>
  <HiddenSlides>0</HiddenSlides>
  <MMClips>0</MMClips>
  <ScaleCrop>false</ScaleCrop>
  <HeadingPairs>
    <vt:vector size="6" baseType="variant">
      <vt:variant>
        <vt:lpstr>Fuentes usadas</vt:lpstr>
      </vt:variant>
      <vt:variant>
        <vt:i4>17</vt:i4>
      </vt:variant>
      <vt:variant>
        <vt:lpstr>Plantilla de diseño</vt:lpstr>
      </vt:variant>
      <vt:variant>
        <vt:i4>61</vt:i4>
      </vt:variant>
      <vt:variant>
        <vt:lpstr>Títulos de diapositiva</vt:lpstr>
      </vt:variant>
      <vt:variant>
        <vt:i4>21</vt:i4>
      </vt:variant>
    </vt:vector>
  </HeadingPairs>
  <TitlesOfParts>
    <vt:vector size="99" baseType="lpstr">
      <vt:lpstr>Garamond</vt:lpstr>
      <vt:lpstr>Arial</vt:lpstr>
      <vt:lpstr>Wingdings</vt:lpstr>
      <vt:lpstr>Calibri</vt:lpstr>
      <vt:lpstr>Century Gothic</vt:lpstr>
      <vt:lpstr>Wingdings 2</vt:lpstr>
      <vt:lpstr>Verdana</vt:lpstr>
      <vt:lpstr>Book Antiqua</vt:lpstr>
      <vt:lpstr>Constantia</vt:lpstr>
      <vt:lpstr>Franklin Gothic Book</vt:lpstr>
      <vt:lpstr>Brush Script MT</vt:lpstr>
      <vt:lpstr>Franklin Gothic Medium</vt:lpstr>
      <vt:lpstr>Georgia</vt:lpstr>
      <vt:lpstr>Rage Italic</vt:lpstr>
      <vt:lpstr>Bauhaus 93</vt:lpstr>
      <vt:lpstr>Agency FB</vt:lpstr>
      <vt:lpstr>Arial Narrow</vt:lpstr>
      <vt:lpstr>Alta costura</vt:lpstr>
      <vt:lpstr>Austin</vt:lpstr>
      <vt:lpstr>Brío</vt:lpstr>
      <vt:lpstr>Cartoné</vt:lpstr>
      <vt:lpstr>Flujo</vt:lpstr>
      <vt:lpstr>Chincheta</vt:lpstr>
      <vt:lpstr>Compuesto</vt:lpstr>
      <vt:lpstr>Ángulos</vt:lpstr>
      <vt:lpstr>1_Chincheta</vt:lpstr>
      <vt:lpstr>Civil</vt:lpstr>
      <vt:lpstr>Alta costura</vt:lpstr>
      <vt:lpstr>Alta costura</vt:lpstr>
      <vt:lpstr>Alta costura</vt:lpstr>
      <vt:lpstr>Alta costura</vt:lpstr>
      <vt:lpstr>Alta costura</vt:lpstr>
      <vt:lpstr>Alta costura</vt:lpstr>
      <vt:lpstr>Alta costura</vt:lpstr>
      <vt:lpstr>Austin</vt:lpstr>
      <vt:lpstr>Austin</vt:lpstr>
      <vt:lpstr>Austin</vt:lpstr>
      <vt:lpstr>Brío</vt:lpstr>
      <vt:lpstr>Brío</vt:lpstr>
      <vt:lpstr>Brío</vt:lpstr>
      <vt:lpstr>Brío</vt:lpstr>
      <vt:lpstr>Brío</vt:lpstr>
      <vt:lpstr>Brío</vt:lpstr>
      <vt:lpstr>Brío</vt:lpstr>
      <vt:lpstr>Cartoné</vt:lpstr>
      <vt:lpstr>Cartoné</vt:lpstr>
      <vt:lpstr>Cartoné</vt:lpstr>
      <vt:lpstr>Cartoné</vt:lpstr>
      <vt:lpstr>Cartoné</vt:lpstr>
      <vt:lpstr>Cartoné</vt:lpstr>
      <vt:lpstr>Cartoné</vt:lpstr>
      <vt:lpstr>Cartoné</vt:lpstr>
      <vt:lpstr>Flujo</vt:lpstr>
      <vt:lpstr>Flujo</vt:lpstr>
      <vt:lpstr>Flujo</vt:lpstr>
      <vt:lpstr>Chincheta</vt:lpstr>
      <vt:lpstr>Chincheta</vt:lpstr>
      <vt:lpstr>Chincheta</vt:lpstr>
      <vt:lpstr>Compuesto</vt:lpstr>
      <vt:lpstr>Compuesto</vt:lpstr>
      <vt:lpstr>Ángulos</vt:lpstr>
      <vt:lpstr>Ángulos</vt:lpstr>
      <vt:lpstr>Ángulos</vt:lpstr>
      <vt:lpstr>Ángulos</vt:lpstr>
      <vt:lpstr>1_Chincheta</vt:lpstr>
      <vt:lpstr>1_Chincheta</vt:lpstr>
      <vt:lpstr>1_Chincheta</vt:lpstr>
      <vt:lpstr>Civil</vt:lpstr>
      <vt:lpstr>Civil</vt:lpstr>
      <vt:lpstr>Civil</vt:lpstr>
      <vt:lpstr>Civil</vt:lpstr>
      <vt:lpstr>Civil</vt:lpstr>
      <vt:lpstr>Civil</vt:lpstr>
      <vt:lpstr>Civil</vt:lpstr>
      <vt:lpstr>Civil</vt:lpstr>
      <vt:lpstr>Civil</vt:lpstr>
      <vt:lpstr>Civil</vt:lpstr>
      <vt:lpstr>Civil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Usuario de Windows</cp:lastModifiedBy>
  <cp:revision>26</cp:revision>
  <dcterms:created xsi:type="dcterms:W3CDTF">2012-05-07T22:38:13Z</dcterms:created>
  <dcterms:modified xsi:type="dcterms:W3CDTF">2016-01-13T14:40:19Z</dcterms:modified>
</cp:coreProperties>
</file>