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slideMasters/slideMaster7.xml" ContentType="application/vnd.openxmlformats-officedocument.presentationml.slideMaster+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 id="2147483653" r:id="rId6"/>
    <p:sldMasterId id="2147483654" r:id="rId7"/>
  </p:sldMasterIdLst>
  <p:notesMasterIdLst>
    <p:notesMasterId r:id="rId28"/>
  </p:notesMasterIdLst>
  <p:sldIdLst>
    <p:sldId id="256" r:id="rId8"/>
    <p:sldId id="335" r:id="rId9"/>
    <p:sldId id="338" r:id="rId10"/>
    <p:sldId id="342" r:id="rId11"/>
    <p:sldId id="352" r:id="rId12"/>
    <p:sldId id="345" r:id="rId13"/>
    <p:sldId id="349" r:id="rId14"/>
    <p:sldId id="346" r:id="rId15"/>
    <p:sldId id="347" r:id="rId16"/>
    <p:sldId id="353" r:id="rId17"/>
    <p:sldId id="348" r:id="rId18"/>
    <p:sldId id="337" r:id="rId19"/>
    <p:sldId id="350" r:id="rId20"/>
    <p:sldId id="343" r:id="rId21"/>
    <p:sldId id="351" r:id="rId22"/>
    <p:sldId id="339" r:id="rId23"/>
    <p:sldId id="334" r:id="rId24"/>
    <p:sldId id="344" r:id="rId25"/>
    <p:sldId id="341" r:id="rId26"/>
    <p:sldId id="284" r:id="rId27"/>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5pPr>
    <a:lvl6pPr marL="2286000" algn="l" defTabSz="914400" rtl="0" eaLnBrk="1" latinLnBrk="0" hangingPunct="1">
      <a:defRPr kern="1200">
        <a:solidFill>
          <a:schemeClr val="bg1"/>
        </a:solidFill>
        <a:latin typeface="Arial" charset="0"/>
        <a:ea typeface="Microsoft YaHei" charset="-122"/>
        <a:cs typeface="+mn-cs"/>
      </a:defRPr>
    </a:lvl6pPr>
    <a:lvl7pPr marL="2743200" algn="l" defTabSz="914400" rtl="0" eaLnBrk="1" latinLnBrk="0" hangingPunct="1">
      <a:defRPr kern="1200">
        <a:solidFill>
          <a:schemeClr val="bg1"/>
        </a:solidFill>
        <a:latin typeface="Arial" charset="0"/>
        <a:ea typeface="Microsoft YaHei" charset="-122"/>
        <a:cs typeface="+mn-cs"/>
      </a:defRPr>
    </a:lvl7pPr>
    <a:lvl8pPr marL="3200400" algn="l" defTabSz="914400" rtl="0" eaLnBrk="1" latinLnBrk="0" hangingPunct="1">
      <a:defRPr kern="1200">
        <a:solidFill>
          <a:schemeClr val="bg1"/>
        </a:solidFill>
        <a:latin typeface="Arial" charset="0"/>
        <a:ea typeface="Microsoft YaHei" charset="-122"/>
        <a:cs typeface="+mn-cs"/>
      </a:defRPr>
    </a:lvl8pPr>
    <a:lvl9pPr marL="3657600" algn="l" defTabSz="914400" rtl="0" eaLnBrk="1" latinLnBrk="0" hangingPunct="1">
      <a:defRPr kern="1200">
        <a:solidFill>
          <a:schemeClr val="bg1"/>
        </a:solidFill>
        <a:latin typeface="Arial"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106" d="100"/>
          <a:sy n="106" d="100"/>
        </p:scale>
        <p:origin x="-1140"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cap="sq">
            <a:noFill/>
            <a:miter lim="800000"/>
            <a:headEnd/>
            <a:tailEnd/>
          </a:ln>
          <a:effectLst/>
        </p:spPr>
        <p:txBody>
          <a:bodyPr wrap="none" anchor="ctr"/>
          <a:lstStyle/>
          <a:p>
            <a:pPr>
              <a:defRPr/>
            </a:pPr>
            <a:endParaRPr lang="it-IT">
              <a:ea typeface="+mn-ea"/>
              <a:cs typeface="Arial" charset="0"/>
            </a:endParaRPr>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195" name="AutoShape 3"/>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196" name="AutoShape 4"/>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197" name="AutoShape 5"/>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198" name="AutoShape 6"/>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199" name="AutoShape 7"/>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00" name="AutoShape 8"/>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01" name="AutoShape 9"/>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02" name="AutoShape 10"/>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03" name="AutoShape 11"/>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04" name="AutoShape 12"/>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05" name="AutoShape 13"/>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06" name="AutoShape 14"/>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07" name="AutoShape 15"/>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08" name="AutoShape 16"/>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09" name="AutoShape 17"/>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10" name="AutoShape 18"/>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11" name="AutoShape 19"/>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12" name="AutoShape 20"/>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13" name="AutoShape 21"/>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14" name="AutoShape 22"/>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15" name="AutoShape 23"/>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16" name="AutoShape 24"/>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17" name="AutoShape 25"/>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18" name="AutoShape 26"/>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19" name="AutoShape 27"/>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20" name="AutoShape 28"/>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21" name="AutoShape 29"/>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22" name="AutoShape 30"/>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23" name="AutoShape 31"/>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24" name="AutoShape 32"/>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25" name="AutoShape 33"/>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26" name="AutoShape 34"/>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27" name="AutoShape 35"/>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28" name="AutoShape 36"/>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29" name="AutoShape 37"/>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30" name="AutoShape 38"/>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31" name="AutoShape 39"/>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32" name="AutoShape 40"/>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33" name="AutoShape 41"/>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34" name="AutoShape 42"/>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8235" name="AutoShape 43"/>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a:defRPr/>
            </a:pPr>
            <a:endParaRPr lang="it-IT">
              <a:ea typeface="+mn-ea"/>
              <a:cs typeface="Arial" charset="0"/>
            </a:endParaRPr>
          </a:p>
        </p:txBody>
      </p:sp>
      <p:sp>
        <p:nvSpPr>
          <p:cNvPr id="28717" name="Rectangle 44"/>
          <p:cNvSpPr>
            <a:spLocks noGrp="1" noChangeArrowheads="1"/>
          </p:cNvSpPr>
          <p:nvPr>
            <p:ph type="sldImg"/>
          </p:nvPr>
        </p:nvSpPr>
        <p:spPr bwMode="auto">
          <a:xfrm>
            <a:off x="-11798300" y="-11798300"/>
            <a:ext cx="11730037" cy="12423775"/>
          </a:xfrm>
          <a:prstGeom prst="rect">
            <a:avLst/>
          </a:prstGeom>
          <a:noFill/>
          <a:ln w="9525">
            <a:noFill/>
            <a:round/>
            <a:headEnd/>
            <a:tailEnd/>
          </a:ln>
        </p:spPr>
      </p:sp>
      <p:sp>
        <p:nvSpPr>
          <p:cNvPr id="8237" name="Rectangle 45"/>
          <p:cNvSpPr>
            <a:spLocks noGrp="1" noChangeArrowheads="1"/>
          </p:cNvSpPr>
          <p:nvPr>
            <p:ph type="body"/>
          </p:nvPr>
        </p:nvSpPr>
        <p:spPr bwMode="auto">
          <a:xfrm>
            <a:off x="685800" y="4343400"/>
            <a:ext cx="5416550" cy="404495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it-IT" noProof="0" smtClean="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29699" name="Rectangle 2"/>
          <p:cNvSpPr>
            <a:spLocks noChangeArrowheads="1"/>
          </p:cNvSpPr>
          <p:nvPr>
            <p:ph type="body" idx="1"/>
          </p:nvPr>
        </p:nvSpPr>
        <p:spPr>
          <a:xfrm>
            <a:off x="685800" y="4343400"/>
            <a:ext cx="5486400" cy="4114800"/>
          </a:xfrm>
          <a:noFill/>
          <a:ln/>
        </p:spPr>
        <p:txBody>
          <a:bodyPr wrap="none" anchor="ctr"/>
          <a:lstStyle/>
          <a:p>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8915" name="Rectangle 2"/>
          <p:cNvSpPr>
            <a:spLocks noChangeArrowheads="1"/>
          </p:cNvSpPr>
          <p:nvPr>
            <p:ph type="body" idx="1"/>
          </p:nvPr>
        </p:nvSpPr>
        <p:spPr>
          <a:xfrm>
            <a:off x="685800" y="4343400"/>
            <a:ext cx="5486400" cy="4114800"/>
          </a:xfrm>
          <a:noFill/>
          <a:ln/>
        </p:spPr>
        <p:txBody>
          <a:bodyPr wrap="none" anchor="ctr"/>
          <a:lstStyle/>
          <a:p>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9939" name="Rectangle 2"/>
          <p:cNvSpPr>
            <a:spLocks noChangeArrowheads="1"/>
          </p:cNvSpPr>
          <p:nvPr>
            <p:ph type="body" idx="1"/>
          </p:nvPr>
        </p:nvSpPr>
        <p:spPr>
          <a:xfrm>
            <a:off x="685800" y="4343400"/>
            <a:ext cx="5486400" cy="4114800"/>
          </a:xfrm>
          <a:noFill/>
          <a:ln/>
        </p:spPr>
        <p:txBody>
          <a:bodyPr wrap="none" anchor="ctr"/>
          <a:lstStyle/>
          <a:p>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40963" name="Rectangle 2"/>
          <p:cNvSpPr>
            <a:spLocks noChangeArrowheads="1"/>
          </p:cNvSpPr>
          <p:nvPr>
            <p:ph type="body" idx="1"/>
          </p:nvPr>
        </p:nvSpPr>
        <p:spPr>
          <a:xfrm>
            <a:off x="685800" y="4343400"/>
            <a:ext cx="5486400" cy="4114800"/>
          </a:xfrm>
          <a:noFill/>
          <a:ln/>
        </p:spPr>
        <p:txBody>
          <a:bodyPr wrap="none" anchor="ctr"/>
          <a:lstStyle/>
          <a:p>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41987" name="Rectangle 2"/>
          <p:cNvSpPr>
            <a:spLocks noChangeArrowheads="1"/>
          </p:cNvSpPr>
          <p:nvPr>
            <p:ph type="body" idx="1"/>
          </p:nvPr>
        </p:nvSpPr>
        <p:spPr>
          <a:xfrm>
            <a:off x="685800" y="4343400"/>
            <a:ext cx="5486400" cy="4114800"/>
          </a:xfrm>
          <a:noFill/>
          <a:ln/>
        </p:spPr>
        <p:txBody>
          <a:bodyPr wrap="none" anchor="ctr"/>
          <a:lstStyle/>
          <a:p>
            <a:endParaRPr 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43011" name="Rectangle 2"/>
          <p:cNvSpPr>
            <a:spLocks noChangeArrowheads="1"/>
          </p:cNvSpPr>
          <p:nvPr>
            <p:ph type="body" idx="1"/>
          </p:nvPr>
        </p:nvSpPr>
        <p:spPr>
          <a:xfrm>
            <a:off x="685800" y="4343400"/>
            <a:ext cx="5486400" cy="4114800"/>
          </a:xfrm>
          <a:noFill/>
          <a:ln/>
        </p:spPr>
        <p:txBody>
          <a:bodyPr wrap="none" anchor="ctr"/>
          <a:lstStyle/>
          <a:p>
            <a:endParaRPr 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44035" name="Rectangle 2"/>
          <p:cNvSpPr>
            <a:spLocks noChangeArrowheads="1"/>
          </p:cNvSpPr>
          <p:nvPr>
            <p:ph type="body" idx="1"/>
          </p:nvPr>
        </p:nvSpPr>
        <p:spPr>
          <a:xfrm>
            <a:off x="685800" y="4343400"/>
            <a:ext cx="5486400" cy="4114800"/>
          </a:xfrm>
          <a:noFill/>
          <a:ln/>
        </p:spPr>
        <p:txBody>
          <a:bodyPr wrap="none" anchor="ctr"/>
          <a:lstStyle/>
          <a:p>
            <a:endParaRPr 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45059" name="Rectangle 2"/>
          <p:cNvSpPr>
            <a:spLocks noChangeArrowheads="1"/>
          </p:cNvSpPr>
          <p:nvPr>
            <p:ph type="body" idx="1"/>
          </p:nvPr>
        </p:nvSpPr>
        <p:spPr>
          <a:xfrm>
            <a:off x="685800" y="4343400"/>
            <a:ext cx="5486400" cy="4114800"/>
          </a:xfrm>
          <a:noFill/>
          <a:ln/>
        </p:spPr>
        <p:txBody>
          <a:bodyPr wrap="none" anchor="ctr"/>
          <a:lstStyle/>
          <a:p>
            <a:endParaRPr 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46083" name="Rectangle 2"/>
          <p:cNvSpPr>
            <a:spLocks noChangeArrowheads="1"/>
          </p:cNvSpPr>
          <p:nvPr>
            <p:ph type="body" idx="1"/>
          </p:nvPr>
        </p:nvSpPr>
        <p:spPr>
          <a:xfrm>
            <a:off x="685800" y="4343400"/>
            <a:ext cx="5486400" cy="4114800"/>
          </a:xfrm>
          <a:noFill/>
          <a:ln/>
        </p:spPr>
        <p:txBody>
          <a:bodyPr wrap="none" anchor="ctr"/>
          <a:lstStyle/>
          <a:p>
            <a:endParaRPr 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47107" name="Rectangle 2"/>
          <p:cNvSpPr>
            <a:spLocks noChangeArrowheads="1"/>
          </p:cNvSpPr>
          <p:nvPr>
            <p:ph type="body" idx="1"/>
          </p:nvPr>
        </p:nvSpPr>
        <p:spPr>
          <a:xfrm>
            <a:off x="685800" y="4343400"/>
            <a:ext cx="5486400" cy="4114800"/>
          </a:xfrm>
          <a:noFill/>
          <a:ln/>
        </p:spPr>
        <p:txBody>
          <a:bodyPr wrap="none" anchor="ctr"/>
          <a:lstStyle/>
          <a:p>
            <a:endParaRPr lang="it-IT"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48131" name="Rectangle 2"/>
          <p:cNvSpPr>
            <a:spLocks noChangeArrowheads="1"/>
          </p:cNvSpPr>
          <p:nvPr>
            <p:ph type="body" idx="1"/>
          </p:nvPr>
        </p:nvSpPr>
        <p:spPr>
          <a:xfrm>
            <a:off x="685800" y="4343400"/>
            <a:ext cx="5486400" cy="4114800"/>
          </a:xfrm>
          <a:noFill/>
          <a:ln/>
        </p:spPr>
        <p:txBody>
          <a:bodyPr wrap="none" anchor="ctr"/>
          <a:lstStyle/>
          <a:p>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0723" name="Rectangle 2"/>
          <p:cNvSpPr>
            <a:spLocks noChangeArrowheads="1"/>
          </p:cNvSpPr>
          <p:nvPr>
            <p:ph type="body" idx="1"/>
          </p:nvPr>
        </p:nvSpPr>
        <p:spPr>
          <a:xfrm>
            <a:off x="685800" y="4343400"/>
            <a:ext cx="5486400" cy="4114800"/>
          </a:xfrm>
          <a:noFill/>
          <a:ln/>
        </p:spPr>
        <p:txBody>
          <a:bodyPr wrap="none" anchor="ctr"/>
          <a:lstStyle/>
          <a:p>
            <a:endParaRPr lang="it-IT"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49155" name="Rectangle 2"/>
          <p:cNvSpPr>
            <a:spLocks noChangeArrowheads="1"/>
          </p:cNvSpPr>
          <p:nvPr>
            <p:ph type="body" idx="1"/>
          </p:nvPr>
        </p:nvSpPr>
        <p:spPr>
          <a:xfrm>
            <a:off x="685800" y="4343400"/>
            <a:ext cx="5486400" cy="4114800"/>
          </a:xfrm>
          <a:noFill/>
          <a:ln/>
        </p:spPr>
        <p:txBody>
          <a:bodyPr wrap="none" anchor="ctr"/>
          <a:lstStyle/>
          <a:p>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1747" name="Rectangle 2"/>
          <p:cNvSpPr>
            <a:spLocks noChangeArrowheads="1"/>
          </p:cNvSpPr>
          <p:nvPr>
            <p:ph type="body" idx="1"/>
          </p:nvPr>
        </p:nvSpPr>
        <p:spPr>
          <a:xfrm>
            <a:off x="685800" y="4343400"/>
            <a:ext cx="5486400" cy="4114800"/>
          </a:xfrm>
          <a:noFill/>
          <a:ln/>
        </p:spPr>
        <p:txBody>
          <a:bodyPr wrap="none" anchor="ctr"/>
          <a:lstStyle/>
          <a:p>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2771" name="Rectangle 2"/>
          <p:cNvSpPr>
            <a:spLocks noChangeArrowheads="1"/>
          </p:cNvSpPr>
          <p:nvPr>
            <p:ph type="body" idx="1"/>
          </p:nvPr>
        </p:nvSpPr>
        <p:spPr>
          <a:xfrm>
            <a:off x="685800" y="4343400"/>
            <a:ext cx="5486400" cy="4114800"/>
          </a:xfrm>
          <a:noFill/>
          <a:ln/>
        </p:spPr>
        <p:txBody>
          <a:bodyPr wrap="none" anchor="ctr"/>
          <a:lstStyle/>
          <a:p>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3795" name="Rectangle 2"/>
          <p:cNvSpPr>
            <a:spLocks noChangeArrowheads="1"/>
          </p:cNvSpPr>
          <p:nvPr>
            <p:ph type="body" idx="1"/>
          </p:nvPr>
        </p:nvSpPr>
        <p:spPr>
          <a:xfrm>
            <a:off x="685800" y="4343400"/>
            <a:ext cx="5486400" cy="4114800"/>
          </a:xfrm>
          <a:noFill/>
          <a:ln/>
        </p:spPr>
        <p:txBody>
          <a:bodyPr wrap="none" anchor="ctr"/>
          <a:lstStyle/>
          <a:p>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4819" name="Rectangle 2"/>
          <p:cNvSpPr>
            <a:spLocks noChangeArrowheads="1"/>
          </p:cNvSpPr>
          <p:nvPr>
            <p:ph type="body" idx="1"/>
          </p:nvPr>
        </p:nvSpPr>
        <p:spPr>
          <a:xfrm>
            <a:off x="685800" y="4343400"/>
            <a:ext cx="5486400" cy="4114800"/>
          </a:xfrm>
          <a:noFill/>
          <a:ln/>
        </p:spPr>
        <p:txBody>
          <a:bodyPr wrap="none" anchor="ctr"/>
          <a:lstStyle/>
          <a:p>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5843" name="Rectangle 2"/>
          <p:cNvSpPr>
            <a:spLocks noChangeArrowheads="1"/>
          </p:cNvSpPr>
          <p:nvPr>
            <p:ph type="body" idx="1"/>
          </p:nvPr>
        </p:nvSpPr>
        <p:spPr>
          <a:xfrm>
            <a:off x="685800" y="4343400"/>
            <a:ext cx="5486400" cy="4114800"/>
          </a:xfrm>
          <a:noFill/>
          <a:ln/>
        </p:spPr>
        <p:txBody>
          <a:bodyPr wrap="none" anchor="ctr"/>
          <a:lstStyle/>
          <a:p>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6867" name="Rectangle 2"/>
          <p:cNvSpPr>
            <a:spLocks noChangeArrowheads="1"/>
          </p:cNvSpPr>
          <p:nvPr>
            <p:ph type="body" idx="1"/>
          </p:nvPr>
        </p:nvSpPr>
        <p:spPr>
          <a:xfrm>
            <a:off x="685800" y="4343400"/>
            <a:ext cx="5486400" cy="4114800"/>
          </a:xfrm>
          <a:noFill/>
          <a:ln/>
        </p:spPr>
        <p:txBody>
          <a:bodyPr wrap="none" anchor="ctr"/>
          <a:lstStyle/>
          <a:p>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7891" name="Rectangle 2"/>
          <p:cNvSpPr>
            <a:spLocks noChangeArrowheads="1"/>
          </p:cNvSpPr>
          <p:nvPr>
            <p:ph type="body" idx="1"/>
          </p:nvPr>
        </p:nvSpPr>
        <p:spPr>
          <a:xfrm>
            <a:off x="685800" y="4343400"/>
            <a:ext cx="5486400" cy="4114800"/>
          </a:xfrm>
          <a:noFill/>
          <a:ln/>
        </p:spPr>
        <p:txBody>
          <a:bodyPr wrap="none" anchor="ctr"/>
          <a:lstStyle/>
          <a:p>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idx="10"/>
          </p:nvPr>
        </p:nvSpPr>
        <p:spPr>
          <a:ln/>
        </p:spPr>
        <p:txBody>
          <a:bodyPr/>
          <a:lstStyle>
            <a:lvl1pPr>
              <a:defRPr/>
            </a:lvl1pPr>
          </a:lstStyle>
          <a:p>
            <a:pPr>
              <a:defRPr/>
            </a:pPr>
            <a:endParaRPr lang="it-IT"/>
          </a:p>
        </p:txBody>
      </p:sp>
      <p:sp>
        <p:nvSpPr>
          <p:cNvPr id="5" name="Rectangle 11"/>
          <p:cNvSpPr>
            <a:spLocks noGrp="1" noChangeArrowheads="1"/>
          </p:cNvSpPr>
          <p:nvPr>
            <p:ph type="sldNum" idx="11"/>
          </p:nvPr>
        </p:nvSpPr>
        <p:spPr>
          <a:ln/>
        </p:spPr>
        <p:txBody>
          <a:bodyPr/>
          <a:lstStyle>
            <a:lvl1pPr>
              <a:defRPr/>
            </a:lvl1pPr>
          </a:lstStyle>
          <a:p>
            <a:pPr>
              <a:defRPr/>
            </a:pPr>
            <a:fld id="{1EC2E74C-AF47-4D99-B819-2CCACD6B2C19}"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idx="10"/>
          </p:nvPr>
        </p:nvSpPr>
        <p:spPr>
          <a:ln/>
        </p:spPr>
        <p:txBody>
          <a:bodyPr/>
          <a:lstStyle>
            <a:lvl1pPr>
              <a:defRPr/>
            </a:lvl1pPr>
          </a:lstStyle>
          <a:p>
            <a:pPr>
              <a:defRPr/>
            </a:pPr>
            <a:endParaRPr lang="it-IT"/>
          </a:p>
        </p:txBody>
      </p:sp>
      <p:sp>
        <p:nvSpPr>
          <p:cNvPr id="5" name="Rectangle 11"/>
          <p:cNvSpPr>
            <a:spLocks noGrp="1" noChangeArrowheads="1"/>
          </p:cNvSpPr>
          <p:nvPr>
            <p:ph type="sldNum" idx="11"/>
          </p:nvPr>
        </p:nvSpPr>
        <p:spPr>
          <a:ln/>
        </p:spPr>
        <p:txBody>
          <a:bodyPr/>
          <a:lstStyle>
            <a:lvl1pPr>
              <a:defRPr/>
            </a:lvl1pPr>
          </a:lstStyle>
          <a:p>
            <a:pPr>
              <a:defRPr/>
            </a:pPr>
            <a:fld id="{20C28640-7796-411C-8E59-E53B32146C2F}"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005513" y="274638"/>
            <a:ext cx="1849437" cy="6129337"/>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5395913" cy="612933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idx="10"/>
          </p:nvPr>
        </p:nvSpPr>
        <p:spPr>
          <a:ln/>
        </p:spPr>
        <p:txBody>
          <a:bodyPr/>
          <a:lstStyle>
            <a:lvl1pPr>
              <a:defRPr/>
            </a:lvl1pPr>
          </a:lstStyle>
          <a:p>
            <a:pPr>
              <a:defRPr/>
            </a:pPr>
            <a:endParaRPr lang="it-IT"/>
          </a:p>
        </p:txBody>
      </p:sp>
      <p:sp>
        <p:nvSpPr>
          <p:cNvPr id="5" name="Rectangle 11"/>
          <p:cNvSpPr>
            <a:spLocks noGrp="1" noChangeArrowheads="1"/>
          </p:cNvSpPr>
          <p:nvPr>
            <p:ph type="sldNum" idx="11"/>
          </p:nvPr>
        </p:nvSpPr>
        <p:spPr>
          <a:ln/>
        </p:spPr>
        <p:txBody>
          <a:bodyPr/>
          <a:lstStyle>
            <a:lvl1pPr>
              <a:defRPr/>
            </a:lvl1pPr>
          </a:lstStyle>
          <a:p>
            <a:pPr>
              <a:defRPr/>
            </a:pPr>
            <a:fld id="{50F9F6C1-665E-4407-82B2-75833921662A}"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19"/>
          <p:cNvSpPr>
            <a:spLocks noGrp="1" noChangeArrowheads="1"/>
          </p:cNvSpPr>
          <p:nvPr>
            <p:ph type="dt" idx="10"/>
          </p:nvPr>
        </p:nvSpPr>
        <p:spPr>
          <a:ln/>
        </p:spPr>
        <p:txBody>
          <a:bodyPr/>
          <a:lstStyle>
            <a:lvl1pPr>
              <a:defRPr/>
            </a:lvl1pPr>
          </a:lstStyle>
          <a:p>
            <a:pPr>
              <a:defRPr/>
            </a:pPr>
            <a:endParaRPr lang="it-IT"/>
          </a:p>
        </p:txBody>
      </p:sp>
      <p:sp>
        <p:nvSpPr>
          <p:cNvPr id="5" name="Rectangle 21"/>
          <p:cNvSpPr>
            <a:spLocks noGrp="1" noChangeArrowheads="1"/>
          </p:cNvSpPr>
          <p:nvPr>
            <p:ph type="sldNum" idx="11"/>
          </p:nvPr>
        </p:nvSpPr>
        <p:spPr>
          <a:ln/>
        </p:spPr>
        <p:txBody>
          <a:bodyPr/>
          <a:lstStyle>
            <a:lvl1pPr>
              <a:defRPr/>
            </a:lvl1pPr>
          </a:lstStyle>
          <a:p>
            <a:pPr>
              <a:defRPr/>
            </a:pPr>
            <a:fld id="{797B4F20-C07C-48BC-8947-0555E00A0164}"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9"/>
          <p:cNvSpPr>
            <a:spLocks noGrp="1" noChangeArrowheads="1"/>
          </p:cNvSpPr>
          <p:nvPr>
            <p:ph type="dt" idx="10"/>
          </p:nvPr>
        </p:nvSpPr>
        <p:spPr>
          <a:ln/>
        </p:spPr>
        <p:txBody>
          <a:bodyPr/>
          <a:lstStyle>
            <a:lvl1pPr>
              <a:defRPr/>
            </a:lvl1pPr>
          </a:lstStyle>
          <a:p>
            <a:pPr>
              <a:defRPr/>
            </a:pPr>
            <a:endParaRPr lang="it-IT"/>
          </a:p>
        </p:txBody>
      </p:sp>
      <p:sp>
        <p:nvSpPr>
          <p:cNvPr id="5" name="Rectangle 21"/>
          <p:cNvSpPr>
            <a:spLocks noGrp="1" noChangeArrowheads="1"/>
          </p:cNvSpPr>
          <p:nvPr>
            <p:ph type="sldNum" idx="11"/>
          </p:nvPr>
        </p:nvSpPr>
        <p:spPr>
          <a:ln/>
        </p:spPr>
        <p:txBody>
          <a:bodyPr/>
          <a:lstStyle>
            <a:lvl1pPr>
              <a:defRPr/>
            </a:lvl1pPr>
          </a:lstStyle>
          <a:p>
            <a:pPr>
              <a:defRPr/>
            </a:pPr>
            <a:fld id="{887201A2-312C-4315-9981-F144AA787826}" type="slidenum">
              <a:rPr lang="it-IT"/>
              <a:pPr>
                <a:defRPr/>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19"/>
          <p:cNvSpPr>
            <a:spLocks noGrp="1" noChangeArrowheads="1"/>
          </p:cNvSpPr>
          <p:nvPr>
            <p:ph type="dt" idx="10"/>
          </p:nvPr>
        </p:nvSpPr>
        <p:spPr>
          <a:ln/>
        </p:spPr>
        <p:txBody>
          <a:bodyPr/>
          <a:lstStyle>
            <a:lvl1pPr>
              <a:defRPr/>
            </a:lvl1pPr>
          </a:lstStyle>
          <a:p>
            <a:pPr>
              <a:defRPr/>
            </a:pPr>
            <a:endParaRPr lang="it-IT"/>
          </a:p>
        </p:txBody>
      </p:sp>
      <p:sp>
        <p:nvSpPr>
          <p:cNvPr id="5" name="Rectangle 21"/>
          <p:cNvSpPr>
            <a:spLocks noGrp="1" noChangeArrowheads="1"/>
          </p:cNvSpPr>
          <p:nvPr>
            <p:ph type="sldNum" idx="11"/>
          </p:nvPr>
        </p:nvSpPr>
        <p:spPr>
          <a:ln/>
        </p:spPr>
        <p:txBody>
          <a:bodyPr/>
          <a:lstStyle>
            <a:lvl1pPr>
              <a:defRPr/>
            </a:lvl1pPr>
          </a:lstStyle>
          <a:p>
            <a:pPr>
              <a:defRPr/>
            </a:pPr>
            <a:fld id="{F90D8893-19FD-4E29-A6A5-AF70BA134F7A}" type="slidenum">
              <a:rPr lang="it-IT"/>
              <a:pPr>
                <a:defRPr/>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3622675" cy="4803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232275" y="1600200"/>
            <a:ext cx="3622675" cy="4803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9"/>
          <p:cNvSpPr>
            <a:spLocks noGrp="1" noChangeArrowheads="1"/>
          </p:cNvSpPr>
          <p:nvPr>
            <p:ph type="dt" idx="10"/>
          </p:nvPr>
        </p:nvSpPr>
        <p:spPr>
          <a:ln/>
        </p:spPr>
        <p:txBody>
          <a:bodyPr/>
          <a:lstStyle>
            <a:lvl1pPr>
              <a:defRPr/>
            </a:lvl1pPr>
          </a:lstStyle>
          <a:p>
            <a:pPr>
              <a:defRPr/>
            </a:pPr>
            <a:endParaRPr lang="it-IT"/>
          </a:p>
        </p:txBody>
      </p:sp>
      <p:sp>
        <p:nvSpPr>
          <p:cNvPr id="6" name="Rectangle 21"/>
          <p:cNvSpPr>
            <a:spLocks noGrp="1" noChangeArrowheads="1"/>
          </p:cNvSpPr>
          <p:nvPr>
            <p:ph type="sldNum" idx="11"/>
          </p:nvPr>
        </p:nvSpPr>
        <p:spPr>
          <a:ln/>
        </p:spPr>
        <p:txBody>
          <a:bodyPr/>
          <a:lstStyle>
            <a:lvl1pPr>
              <a:defRPr/>
            </a:lvl1pPr>
          </a:lstStyle>
          <a:p>
            <a:pPr>
              <a:defRPr/>
            </a:pPr>
            <a:fld id="{68084652-A6F4-4C7A-97D3-C5D59F15BFD0}" type="slidenum">
              <a:rPr lang="it-IT"/>
              <a:pPr>
                <a:defRPr/>
              </a:pPr>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9"/>
          <p:cNvSpPr>
            <a:spLocks noGrp="1" noChangeArrowheads="1"/>
          </p:cNvSpPr>
          <p:nvPr>
            <p:ph type="dt" idx="10"/>
          </p:nvPr>
        </p:nvSpPr>
        <p:spPr>
          <a:ln/>
        </p:spPr>
        <p:txBody>
          <a:bodyPr/>
          <a:lstStyle>
            <a:lvl1pPr>
              <a:defRPr/>
            </a:lvl1pPr>
          </a:lstStyle>
          <a:p>
            <a:pPr>
              <a:defRPr/>
            </a:pPr>
            <a:endParaRPr lang="it-IT"/>
          </a:p>
        </p:txBody>
      </p:sp>
      <p:sp>
        <p:nvSpPr>
          <p:cNvPr id="8" name="Rectangle 21"/>
          <p:cNvSpPr>
            <a:spLocks noGrp="1" noChangeArrowheads="1"/>
          </p:cNvSpPr>
          <p:nvPr>
            <p:ph type="sldNum" idx="11"/>
          </p:nvPr>
        </p:nvSpPr>
        <p:spPr>
          <a:ln/>
        </p:spPr>
        <p:txBody>
          <a:bodyPr/>
          <a:lstStyle>
            <a:lvl1pPr>
              <a:defRPr/>
            </a:lvl1pPr>
          </a:lstStyle>
          <a:p>
            <a:pPr>
              <a:defRPr/>
            </a:pPr>
            <a:fld id="{33D18A03-C3CA-42EB-A114-5EC0B0D6BC21}" type="slidenum">
              <a:rPr lang="it-IT"/>
              <a:pPr>
                <a:defRPr/>
              </a:pPr>
              <a:t>‹N›</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19"/>
          <p:cNvSpPr>
            <a:spLocks noGrp="1" noChangeArrowheads="1"/>
          </p:cNvSpPr>
          <p:nvPr>
            <p:ph type="dt" idx="10"/>
          </p:nvPr>
        </p:nvSpPr>
        <p:spPr>
          <a:ln/>
        </p:spPr>
        <p:txBody>
          <a:bodyPr/>
          <a:lstStyle>
            <a:lvl1pPr>
              <a:defRPr/>
            </a:lvl1pPr>
          </a:lstStyle>
          <a:p>
            <a:pPr>
              <a:defRPr/>
            </a:pPr>
            <a:endParaRPr lang="it-IT"/>
          </a:p>
        </p:txBody>
      </p:sp>
      <p:sp>
        <p:nvSpPr>
          <p:cNvPr id="4" name="Rectangle 21"/>
          <p:cNvSpPr>
            <a:spLocks noGrp="1" noChangeArrowheads="1"/>
          </p:cNvSpPr>
          <p:nvPr>
            <p:ph type="sldNum" idx="11"/>
          </p:nvPr>
        </p:nvSpPr>
        <p:spPr>
          <a:ln/>
        </p:spPr>
        <p:txBody>
          <a:bodyPr/>
          <a:lstStyle>
            <a:lvl1pPr>
              <a:defRPr/>
            </a:lvl1pPr>
          </a:lstStyle>
          <a:p>
            <a:pPr>
              <a:defRPr/>
            </a:pPr>
            <a:fld id="{C8937C11-1D61-40F3-ABBF-C736CC09AB57}" type="slidenum">
              <a:rPr lang="it-IT"/>
              <a:pPr>
                <a:defRPr/>
              </a:pPr>
              <a:t>‹N›</a:t>
            </a:fld>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9"/>
          <p:cNvSpPr>
            <a:spLocks noGrp="1" noChangeArrowheads="1"/>
          </p:cNvSpPr>
          <p:nvPr>
            <p:ph type="dt" idx="10"/>
          </p:nvPr>
        </p:nvSpPr>
        <p:spPr>
          <a:ln/>
        </p:spPr>
        <p:txBody>
          <a:bodyPr/>
          <a:lstStyle>
            <a:lvl1pPr>
              <a:defRPr/>
            </a:lvl1pPr>
          </a:lstStyle>
          <a:p>
            <a:pPr>
              <a:defRPr/>
            </a:pPr>
            <a:endParaRPr lang="it-IT"/>
          </a:p>
        </p:txBody>
      </p:sp>
      <p:sp>
        <p:nvSpPr>
          <p:cNvPr id="3" name="Rectangle 21"/>
          <p:cNvSpPr>
            <a:spLocks noGrp="1" noChangeArrowheads="1"/>
          </p:cNvSpPr>
          <p:nvPr>
            <p:ph type="sldNum" idx="11"/>
          </p:nvPr>
        </p:nvSpPr>
        <p:spPr>
          <a:ln/>
        </p:spPr>
        <p:txBody>
          <a:bodyPr/>
          <a:lstStyle>
            <a:lvl1pPr>
              <a:defRPr/>
            </a:lvl1pPr>
          </a:lstStyle>
          <a:p>
            <a:pPr>
              <a:defRPr/>
            </a:pPr>
            <a:fld id="{8D32E4D1-9F47-4408-B3EB-8D1365D50870}" type="slidenum">
              <a:rPr lang="it-IT"/>
              <a:pPr>
                <a:defRPr/>
              </a:pPr>
              <a:t>‹N›</a:t>
            </a:fld>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9"/>
          <p:cNvSpPr>
            <a:spLocks noGrp="1" noChangeArrowheads="1"/>
          </p:cNvSpPr>
          <p:nvPr>
            <p:ph type="dt" idx="10"/>
          </p:nvPr>
        </p:nvSpPr>
        <p:spPr>
          <a:ln/>
        </p:spPr>
        <p:txBody>
          <a:bodyPr/>
          <a:lstStyle>
            <a:lvl1pPr>
              <a:defRPr/>
            </a:lvl1pPr>
          </a:lstStyle>
          <a:p>
            <a:pPr>
              <a:defRPr/>
            </a:pPr>
            <a:endParaRPr lang="it-IT"/>
          </a:p>
        </p:txBody>
      </p:sp>
      <p:sp>
        <p:nvSpPr>
          <p:cNvPr id="6" name="Rectangle 21"/>
          <p:cNvSpPr>
            <a:spLocks noGrp="1" noChangeArrowheads="1"/>
          </p:cNvSpPr>
          <p:nvPr>
            <p:ph type="sldNum" idx="11"/>
          </p:nvPr>
        </p:nvSpPr>
        <p:spPr>
          <a:ln/>
        </p:spPr>
        <p:txBody>
          <a:bodyPr/>
          <a:lstStyle>
            <a:lvl1pPr>
              <a:defRPr/>
            </a:lvl1pPr>
          </a:lstStyle>
          <a:p>
            <a:pPr>
              <a:defRPr/>
            </a:pPr>
            <a:fld id="{BCBAB7EF-7D46-452D-819E-6BCBEA376DCD}"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idx="10"/>
          </p:nvPr>
        </p:nvSpPr>
        <p:spPr>
          <a:ln/>
        </p:spPr>
        <p:txBody>
          <a:bodyPr/>
          <a:lstStyle>
            <a:lvl1pPr>
              <a:defRPr/>
            </a:lvl1pPr>
          </a:lstStyle>
          <a:p>
            <a:pPr>
              <a:defRPr/>
            </a:pPr>
            <a:endParaRPr lang="it-IT"/>
          </a:p>
        </p:txBody>
      </p:sp>
      <p:sp>
        <p:nvSpPr>
          <p:cNvPr id="5" name="Rectangle 11"/>
          <p:cNvSpPr>
            <a:spLocks noGrp="1" noChangeArrowheads="1"/>
          </p:cNvSpPr>
          <p:nvPr>
            <p:ph type="sldNum" idx="11"/>
          </p:nvPr>
        </p:nvSpPr>
        <p:spPr>
          <a:ln/>
        </p:spPr>
        <p:txBody>
          <a:bodyPr/>
          <a:lstStyle>
            <a:lvl1pPr>
              <a:defRPr/>
            </a:lvl1pPr>
          </a:lstStyle>
          <a:p>
            <a:pPr>
              <a:defRPr/>
            </a:pPr>
            <a:fld id="{AA798C6E-9B91-42E5-B825-A5564F9C2DBF}" type="slidenum">
              <a:rPr lang="it-IT"/>
              <a:pPr>
                <a:defRPr/>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9"/>
          <p:cNvSpPr>
            <a:spLocks noGrp="1" noChangeArrowheads="1"/>
          </p:cNvSpPr>
          <p:nvPr>
            <p:ph type="dt" idx="10"/>
          </p:nvPr>
        </p:nvSpPr>
        <p:spPr>
          <a:ln/>
        </p:spPr>
        <p:txBody>
          <a:bodyPr/>
          <a:lstStyle>
            <a:lvl1pPr>
              <a:defRPr/>
            </a:lvl1pPr>
          </a:lstStyle>
          <a:p>
            <a:pPr>
              <a:defRPr/>
            </a:pPr>
            <a:endParaRPr lang="it-IT"/>
          </a:p>
        </p:txBody>
      </p:sp>
      <p:sp>
        <p:nvSpPr>
          <p:cNvPr id="6" name="Rectangle 21"/>
          <p:cNvSpPr>
            <a:spLocks noGrp="1" noChangeArrowheads="1"/>
          </p:cNvSpPr>
          <p:nvPr>
            <p:ph type="sldNum" idx="11"/>
          </p:nvPr>
        </p:nvSpPr>
        <p:spPr>
          <a:ln/>
        </p:spPr>
        <p:txBody>
          <a:bodyPr/>
          <a:lstStyle>
            <a:lvl1pPr>
              <a:defRPr/>
            </a:lvl1pPr>
          </a:lstStyle>
          <a:p>
            <a:pPr>
              <a:defRPr/>
            </a:pPr>
            <a:fld id="{405A5BA6-72F5-4736-8D55-D39A6DA38525}" type="slidenum">
              <a:rPr lang="it-IT"/>
              <a:pPr>
                <a:defRPr/>
              </a:pPr>
              <a:t>‹N›</a:t>
            </a:fld>
            <a:endParaRPr lang="it-I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9"/>
          <p:cNvSpPr>
            <a:spLocks noGrp="1" noChangeArrowheads="1"/>
          </p:cNvSpPr>
          <p:nvPr>
            <p:ph type="dt" idx="10"/>
          </p:nvPr>
        </p:nvSpPr>
        <p:spPr>
          <a:ln/>
        </p:spPr>
        <p:txBody>
          <a:bodyPr/>
          <a:lstStyle>
            <a:lvl1pPr>
              <a:defRPr/>
            </a:lvl1pPr>
          </a:lstStyle>
          <a:p>
            <a:pPr>
              <a:defRPr/>
            </a:pPr>
            <a:endParaRPr lang="it-IT"/>
          </a:p>
        </p:txBody>
      </p:sp>
      <p:sp>
        <p:nvSpPr>
          <p:cNvPr id="5" name="Rectangle 21"/>
          <p:cNvSpPr>
            <a:spLocks noGrp="1" noChangeArrowheads="1"/>
          </p:cNvSpPr>
          <p:nvPr>
            <p:ph type="sldNum" idx="11"/>
          </p:nvPr>
        </p:nvSpPr>
        <p:spPr>
          <a:ln/>
        </p:spPr>
        <p:txBody>
          <a:bodyPr/>
          <a:lstStyle>
            <a:lvl1pPr>
              <a:defRPr/>
            </a:lvl1pPr>
          </a:lstStyle>
          <a:p>
            <a:pPr>
              <a:defRPr/>
            </a:pPr>
            <a:fld id="{A972D813-10E5-402C-9A91-7DA015C835B3}" type="slidenum">
              <a:rPr lang="it-IT"/>
              <a:pPr>
                <a:defRPr/>
              </a:pPr>
              <a:t>‹N›</a:t>
            </a:fld>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005513" y="274638"/>
            <a:ext cx="1849437" cy="6129337"/>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5395913" cy="612933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9"/>
          <p:cNvSpPr>
            <a:spLocks noGrp="1" noChangeArrowheads="1"/>
          </p:cNvSpPr>
          <p:nvPr>
            <p:ph type="dt" idx="10"/>
          </p:nvPr>
        </p:nvSpPr>
        <p:spPr>
          <a:ln/>
        </p:spPr>
        <p:txBody>
          <a:bodyPr/>
          <a:lstStyle>
            <a:lvl1pPr>
              <a:defRPr/>
            </a:lvl1pPr>
          </a:lstStyle>
          <a:p>
            <a:pPr>
              <a:defRPr/>
            </a:pPr>
            <a:endParaRPr lang="it-IT"/>
          </a:p>
        </p:txBody>
      </p:sp>
      <p:sp>
        <p:nvSpPr>
          <p:cNvPr id="5" name="Rectangle 21"/>
          <p:cNvSpPr>
            <a:spLocks noGrp="1" noChangeArrowheads="1"/>
          </p:cNvSpPr>
          <p:nvPr>
            <p:ph type="sldNum" idx="11"/>
          </p:nvPr>
        </p:nvSpPr>
        <p:spPr>
          <a:ln/>
        </p:spPr>
        <p:txBody>
          <a:bodyPr/>
          <a:lstStyle>
            <a:lvl1pPr>
              <a:defRPr/>
            </a:lvl1pPr>
          </a:lstStyle>
          <a:p>
            <a:pPr>
              <a:defRPr/>
            </a:pPr>
            <a:fld id="{E46D67F9-ADC8-4F0F-8615-D4EF334343AC}" type="slidenum">
              <a:rPr lang="it-IT"/>
              <a:pPr>
                <a:defRPr/>
              </a:pPr>
              <a:t>‹N›</a:t>
            </a:fld>
            <a:endParaRPr lang="it-IT"/>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9"/>
          <p:cNvSpPr>
            <a:spLocks noGrp="1" noChangeArrowheads="1"/>
          </p:cNvSpPr>
          <p:nvPr>
            <p:ph type="dt" idx="10"/>
          </p:nvPr>
        </p:nvSpPr>
        <p:spPr>
          <a:ln/>
        </p:spPr>
        <p:txBody>
          <a:bodyPr/>
          <a:lstStyle>
            <a:lvl1pPr>
              <a:defRPr/>
            </a:lvl1pPr>
          </a:lstStyle>
          <a:p>
            <a:pPr>
              <a:defRPr/>
            </a:pPr>
            <a:endParaRPr lang="it-IT"/>
          </a:p>
        </p:txBody>
      </p:sp>
      <p:sp>
        <p:nvSpPr>
          <p:cNvPr id="5" name="Rectangle 10"/>
          <p:cNvSpPr>
            <a:spLocks noGrp="1" noChangeArrowheads="1"/>
          </p:cNvSpPr>
          <p:nvPr>
            <p:ph type="sldNum" idx="11"/>
          </p:nvPr>
        </p:nvSpPr>
        <p:spPr>
          <a:ln/>
        </p:spPr>
        <p:txBody>
          <a:bodyPr/>
          <a:lstStyle>
            <a:lvl1pPr>
              <a:defRPr/>
            </a:lvl1pPr>
          </a:lstStyle>
          <a:p>
            <a:pPr>
              <a:defRPr/>
            </a:pPr>
            <a:fld id="{EDDCC423-1D29-492D-963F-250399FF3099}" type="slidenum">
              <a:rPr lang="it-IT"/>
              <a:pPr>
                <a:defRPr/>
              </a:pPr>
              <a:t>‹N›</a:t>
            </a:fld>
            <a:endParaRPr lang="it-IT"/>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9"/>
          <p:cNvSpPr>
            <a:spLocks noGrp="1" noChangeArrowheads="1"/>
          </p:cNvSpPr>
          <p:nvPr>
            <p:ph type="dt" idx="10"/>
          </p:nvPr>
        </p:nvSpPr>
        <p:spPr>
          <a:ln/>
        </p:spPr>
        <p:txBody>
          <a:bodyPr/>
          <a:lstStyle>
            <a:lvl1pPr>
              <a:defRPr/>
            </a:lvl1pPr>
          </a:lstStyle>
          <a:p>
            <a:pPr>
              <a:defRPr/>
            </a:pPr>
            <a:endParaRPr lang="it-IT"/>
          </a:p>
        </p:txBody>
      </p:sp>
      <p:sp>
        <p:nvSpPr>
          <p:cNvPr id="5" name="Rectangle 10"/>
          <p:cNvSpPr>
            <a:spLocks noGrp="1" noChangeArrowheads="1"/>
          </p:cNvSpPr>
          <p:nvPr>
            <p:ph type="sldNum" idx="11"/>
          </p:nvPr>
        </p:nvSpPr>
        <p:spPr>
          <a:ln/>
        </p:spPr>
        <p:txBody>
          <a:bodyPr/>
          <a:lstStyle>
            <a:lvl1pPr>
              <a:defRPr/>
            </a:lvl1pPr>
          </a:lstStyle>
          <a:p>
            <a:pPr>
              <a:defRPr/>
            </a:pPr>
            <a:fld id="{9A6922DE-E477-4B03-AB78-79D953D75FBA}" type="slidenum">
              <a:rPr lang="it-IT"/>
              <a:pPr>
                <a:defRPr/>
              </a:pPr>
              <a:t>‹N›</a:t>
            </a:fld>
            <a:endParaRPr lang="it-IT"/>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9"/>
          <p:cNvSpPr>
            <a:spLocks noGrp="1" noChangeArrowheads="1"/>
          </p:cNvSpPr>
          <p:nvPr>
            <p:ph type="dt" idx="10"/>
          </p:nvPr>
        </p:nvSpPr>
        <p:spPr>
          <a:ln/>
        </p:spPr>
        <p:txBody>
          <a:bodyPr/>
          <a:lstStyle>
            <a:lvl1pPr>
              <a:defRPr/>
            </a:lvl1pPr>
          </a:lstStyle>
          <a:p>
            <a:pPr>
              <a:defRPr/>
            </a:pPr>
            <a:endParaRPr lang="it-IT"/>
          </a:p>
        </p:txBody>
      </p:sp>
      <p:sp>
        <p:nvSpPr>
          <p:cNvPr id="5" name="Rectangle 10"/>
          <p:cNvSpPr>
            <a:spLocks noGrp="1" noChangeArrowheads="1"/>
          </p:cNvSpPr>
          <p:nvPr>
            <p:ph type="sldNum" idx="11"/>
          </p:nvPr>
        </p:nvSpPr>
        <p:spPr>
          <a:ln/>
        </p:spPr>
        <p:txBody>
          <a:bodyPr/>
          <a:lstStyle>
            <a:lvl1pPr>
              <a:defRPr/>
            </a:lvl1pPr>
          </a:lstStyle>
          <a:p>
            <a:pPr>
              <a:defRPr/>
            </a:pPr>
            <a:fld id="{D484D550-42DF-4CA6-B8A2-371B313D6EF8}" type="slidenum">
              <a:rPr lang="it-IT"/>
              <a:pPr>
                <a:defRPr/>
              </a:pPr>
              <a:t>‹N›</a:t>
            </a:fld>
            <a:endParaRPr lang="it-IT"/>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3622675" cy="4803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232275" y="1600200"/>
            <a:ext cx="3622675" cy="4803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9"/>
          <p:cNvSpPr>
            <a:spLocks noGrp="1" noChangeArrowheads="1"/>
          </p:cNvSpPr>
          <p:nvPr>
            <p:ph type="dt" idx="10"/>
          </p:nvPr>
        </p:nvSpPr>
        <p:spPr>
          <a:ln/>
        </p:spPr>
        <p:txBody>
          <a:bodyPr/>
          <a:lstStyle>
            <a:lvl1pPr>
              <a:defRPr/>
            </a:lvl1pPr>
          </a:lstStyle>
          <a:p>
            <a:pPr>
              <a:defRPr/>
            </a:pPr>
            <a:endParaRPr lang="it-IT"/>
          </a:p>
        </p:txBody>
      </p:sp>
      <p:sp>
        <p:nvSpPr>
          <p:cNvPr id="6" name="Rectangle 10"/>
          <p:cNvSpPr>
            <a:spLocks noGrp="1" noChangeArrowheads="1"/>
          </p:cNvSpPr>
          <p:nvPr>
            <p:ph type="sldNum" idx="11"/>
          </p:nvPr>
        </p:nvSpPr>
        <p:spPr>
          <a:ln/>
        </p:spPr>
        <p:txBody>
          <a:bodyPr/>
          <a:lstStyle>
            <a:lvl1pPr>
              <a:defRPr/>
            </a:lvl1pPr>
          </a:lstStyle>
          <a:p>
            <a:pPr>
              <a:defRPr/>
            </a:pPr>
            <a:fld id="{F8B6A91D-922C-464F-8B08-9BE669C89729}" type="slidenum">
              <a:rPr lang="it-IT"/>
              <a:pPr>
                <a:defRPr/>
              </a:pPr>
              <a:t>‹N›</a:t>
            </a:fld>
            <a:endParaRPr lang="it-IT"/>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9"/>
          <p:cNvSpPr>
            <a:spLocks noGrp="1" noChangeArrowheads="1"/>
          </p:cNvSpPr>
          <p:nvPr>
            <p:ph type="dt" idx="10"/>
          </p:nvPr>
        </p:nvSpPr>
        <p:spPr>
          <a:ln/>
        </p:spPr>
        <p:txBody>
          <a:bodyPr/>
          <a:lstStyle>
            <a:lvl1pPr>
              <a:defRPr/>
            </a:lvl1pPr>
          </a:lstStyle>
          <a:p>
            <a:pPr>
              <a:defRPr/>
            </a:pPr>
            <a:endParaRPr lang="it-IT"/>
          </a:p>
        </p:txBody>
      </p:sp>
      <p:sp>
        <p:nvSpPr>
          <p:cNvPr id="8" name="Rectangle 10"/>
          <p:cNvSpPr>
            <a:spLocks noGrp="1" noChangeArrowheads="1"/>
          </p:cNvSpPr>
          <p:nvPr>
            <p:ph type="sldNum" idx="11"/>
          </p:nvPr>
        </p:nvSpPr>
        <p:spPr>
          <a:ln/>
        </p:spPr>
        <p:txBody>
          <a:bodyPr/>
          <a:lstStyle>
            <a:lvl1pPr>
              <a:defRPr/>
            </a:lvl1pPr>
          </a:lstStyle>
          <a:p>
            <a:pPr>
              <a:defRPr/>
            </a:pPr>
            <a:fld id="{BA4A09B9-F160-4E16-BABA-1CCCB5D2A0E7}" type="slidenum">
              <a:rPr lang="it-IT"/>
              <a:pPr>
                <a:defRPr/>
              </a:pPr>
              <a:t>‹N›</a:t>
            </a:fld>
            <a:endParaRPr lang="it-IT"/>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9"/>
          <p:cNvSpPr>
            <a:spLocks noGrp="1" noChangeArrowheads="1"/>
          </p:cNvSpPr>
          <p:nvPr>
            <p:ph type="dt" idx="10"/>
          </p:nvPr>
        </p:nvSpPr>
        <p:spPr>
          <a:ln/>
        </p:spPr>
        <p:txBody>
          <a:bodyPr/>
          <a:lstStyle>
            <a:lvl1pPr>
              <a:defRPr/>
            </a:lvl1pPr>
          </a:lstStyle>
          <a:p>
            <a:pPr>
              <a:defRPr/>
            </a:pPr>
            <a:endParaRPr lang="it-IT"/>
          </a:p>
        </p:txBody>
      </p:sp>
      <p:sp>
        <p:nvSpPr>
          <p:cNvPr id="4" name="Rectangle 10"/>
          <p:cNvSpPr>
            <a:spLocks noGrp="1" noChangeArrowheads="1"/>
          </p:cNvSpPr>
          <p:nvPr>
            <p:ph type="sldNum" idx="11"/>
          </p:nvPr>
        </p:nvSpPr>
        <p:spPr>
          <a:ln/>
        </p:spPr>
        <p:txBody>
          <a:bodyPr/>
          <a:lstStyle>
            <a:lvl1pPr>
              <a:defRPr/>
            </a:lvl1pPr>
          </a:lstStyle>
          <a:p>
            <a:pPr>
              <a:defRPr/>
            </a:pPr>
            <a:fld id="{93B09B85-AE0E-4A58-9113-F7118CD62BA2}" type="slidenum">
              <a:rPr lang="it-IT"/>
              <a:pPr>
                <a:defRPr/>
              </a:pPr>
              <a:t>‹N›</a:t>
            </a:fld>
            <a:endParaRPr lang="it-IT"/>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9"/>
          <p:cNvSpPr>
            <a:spLocks noGrp="1" noChangeArrowheads="1"/>
          </p:cNvSpPr>
          <p:nvPr>
            <p:ph type="dt" idx="10"/>
          </p:nvPr>
        </p:nvSpPr>
        <p:spPr>
          <a:ln/>
        </p:spPr>
        <p:txBody>
          <a:bodyPr/>
          <a:lstStyle>
            <a:lvl1pPr>
              <a:defRPr/>
            </a:lvl1pPr>
          </a:lstStyle>
          <a:p>
            <a:pPr>
              <a:defRPr/>
            </a:pPr>
            <a:endParaRPr lang="it-IT"/>
          </a:p>
        </p:txBody>
      </p:sp>
      <p:sp>
        <p:nvSpPr>
          <p:cNvPr id="3" name="Rectangle 10"/>
          <p:cNvSpPr>
            <a:spLocks noGrp="1" noChangeArrowheads="1"/>
          </p:cNvSpPr>
          <p:nvPr>
            <p:ph type="sldNum" idx="11"/>
          </p:nvPr>
        </p:nvSpPr>
        <p:spPr>
          <a:ln/>
        </p:spPr>
        <p:txBody>
          <a:bodyPr/>
          <a:lstStyle>
            <a:lvl1pPr>
              <a:defRPr/>
            </a:lvl1pPr>
          </a:lstStyle>
          <a:p>
            <a:pPr>
              <a:defRPr/>
            </a:pPr>
            <a:fld id="{60D4E25E-0864-4365-815B-59BE3C6B64B1}"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idx="10"/>
          </p:nvPr>
        </p:nvSpPr>
        <p:spPr>
          <a:ln/>
        </p:spPr>
        <p:txBody>
          <a:bodyPr/>
          <a:lstStyle>
            <a:lvl1pPr>
              <a:defRPr/>
            </a:lvl1pPr>
          </a:lstStyle>
          <a:p>
            <a:pPr>
              <a:defRPr/>
            </a:pPr>
            <a:endParaRPr lang="it-IT"/>
          </a:p>
        </p:txBody>
      </p:sp>
      <p:sp>
        <p:nvSpPr>
          <p:cNvPr id="5" name="Rectangle 11"/>
          <p:cNvSpPr>
            <a:spLocks noGrp="1" noChangeArrowheads="1"/>
          </p:cNvSpPr>
          <p:nvPr>
            <p:ph type="sldNum" idx="11"/>
          </p:nvPr>
        </p:nvSpPr>
        <p:spPr>
          <a:ln/>
        </p:spPr>
        <p:txBody>
          <a:bodyPr/>
          <a:lstStyle>
            <a:lvl1pPr>
              <a:defRPr/>
            </a:lvl1pPr>
          </a:lstStyle>
          <a:p>
            <a:pPr>
              <a:defRPr/>
            </a:pPr>
            <a:fld id="{2C2BFECC-42E8-4AF1-92C6-5E69A12FF499}" type="slidenum">
              <a:rPr lang="it-IT"/>
              <a:pPr>
                <a:defRPr/>
              </a:pPr>
              <a:t>‹N›</a:t>
            </a:fld>
            <a:endParaRPr lang="it-IT"/>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9"/>
          <p:cNvSpPr>
            <a:spLocks noGrp="1" noChangeArrowheads="1"/>
          </p:cNvSpPr>
          <p:nvPr>
            <p:ph type="dt" idx="10"/>
          </p:nvPr>
        </p:nvSpPr>
        <p:spPr>
          <a:ln/>
        </p:spPr>
        <p:txBody>
          <a:bodyPr/>
          <a:lstStyle>
            <a:lvl1pPr>
              <a:defRPr/>
            </a:lvl1pPr>
          </a:lstStyle>
          <a:p>
            <a:pPr>
              <a:defRPr/>
            </a:pPr>
            <a:endParaRPr lang="it-IT"/>
          </a:p>
        </p:txBody>
      </p:sp>
      <p:sp>
        <p:nvSpPr>
          <p:cNvPr id="6" name="Rectangle 10"/>
          <p:cNvSpPr>
            <a:spLocks noGrp="1" noChangeArrowheads="1"/>
          </p:cNvSpPr>
          <p:nvPr>
            <p:ph type="sldNum" idx="11"/>
          </p:nvPr>
        </p:nvSpPr>
        <p:spPr>
          <a:ln/>
        </p:spPr>
        <p:txBody>
          <a:bodyPr/>
          <a:lstStyle>
            <a:lvl1pPr>
              <a:defRPr/>
            </a:lvl1pPr>
          </a:lstStyle>
          <a:p>
            <a:pPr>
              <a:defRPr/>
            </a:pPr>
            <a:fld id="{F54DC358-B9A7-47DB-928F-8A9FC76B1A3E}" type="slidenum">
              <a:rPr lang="it-IT"/>
              <a:pPr>
                <a:defRPr/>
              </a:pPr>
              <a:t>‹N›</a:t>
            </a:fld>
            <a:endParaRPr lang="it-IT"/>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9"/>
          <p:cNvSpPr>
            <a:spLocks noGrp="1" noChangeArrowheads="1"/>
          </p:cNvSpPr>
          <p:nvPr>
            <p:ph type="dt" idx="10"/>
          </p:nvPr>
        </p:nvSpPr>
        <p:spPr>
          <a:ln/>
        </p:spPr>
        <p:txBody>
          <a:bodyPr/>
          <a:lstStyle>
            <a:lvl1pPr>
              <a:defRPr/>
            </a:lvl1pPr>
          </a:lstStyle>
          <a:p>
            <a:pPr>
              <a:defRPr/>
            </a:pPr>
            <a:endParaRPr lang="it-IT"/>
          </a:p>
        </p:txBody>
      </p:sp>
      <p:sp>
        <p:nvSpPr>
          <p:cNvPr id="6" name="Rectangle 10"/>
          <p:cNvSpPr>
            <a:spLocks noGrp="1" noChangeArrowheads="1"/>
          </p:cNvSpPr>
          <p:nvPr>
            <p:ph type="sldNum" idx="11"/>
          </p:nvPr>
        </p:nvSpPr>
        <p:spPr>
          <a:ln/>
        </p:spPr>
        <p:txBody>
          <a:bodyPr/>
          <a:lstStyle>
            <a:lvl1pPr>
              <a:defRPr/>
            </a:lvl1pPr>
          </a:lstStyle>
          <a:p>
            <a:pPr>
              <a:defRPr/>
            </a:pPr>
            <a:fld id="{B2B215F7-3ADF-449E-AA96-B798648BFF46}" type="slidenum">
              <a:rPr lang="it-IT"/>
              <a:pPr>
                <a:defRPr/>
              </a:pPr>
              <a:t>‹N›</a:t>
            </a:fld>
            <a:endParaRPr lang="it-IT"/>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9"/>
          <p:cNvSpPr>
            <a:spLocks noGrp="1" noChangeArrowheads="1"/>
          </p:cNvSpPr>
          <p:nvPr>
            <p:ph type="dt" idx="10"/>
          </p:nvPr>
        </p:nvSpPr>
        <p:spPr>
          <a:ln/>
        </p:spPr>
        <p:txBody>
          <a:bodyPr/>
          <a:lstStyle>
            <a:lvl1pPr>
              <a:defRPr/>
            </a:lvl1pPr>
          </a:lstStyle>
          <a:p>
            <a:pPr>
              <a:defRPr/>
            </a:pPr>
            <a:endParaRPr lang="it-IT"/>
          </a:p>
        </p:txBody>
      </p:sp>
      <p:sp>
        <p:nvSpPr>
          <p:cNvPr id="5" name="Rectangle 10"/>
          <p:cNvSpPr>
            <a:spLocks noGrp="1" noChangeArrowheads="1"/>
          </p:cNvSpPr>
          <p:nvPr>
            <p:ph type="sldNum" idx="11"/>
          </p:nvPr>
        </p:nvSpPr>
        <p:spPr>
          <a:ln/>
        </p:spPr>
        <p:txBody>
          <a:bodyPr/>
          <a:lstStyle>
            <a:lvl1pPr>
              <a:defRPr/>
            </a:lvl1pPr>
          </a:lstStyle>
          <a:p>
            <a:pPr>
              <a:defRPr/>
            </a:pPr>
            <a:fld id="{F4740C00-3842-4539-A505-21D5117DCF9D}" type="slidenum">
              <a:rPr lang="it-IT"/>
              <a:pPr>
                <a:defRPr/>
              </a:pPr>
              <a:t>‹N›</a:t>
            </a:fld>
            <a:endParaRPr lang="it-IT"/>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005513" y="274638"/>
            <a:ext cx="1849437" cy="6129337"/>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5395913" cy="612933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9"/>
          <p:cNvSpPr>
            <a:spLocks noGrp="1" noChangeArrowheads="1"/>
          </p:cNvSpPr>
          <p:nvPr>
            <p:ph type="dt" idx="10"/>
          </p:nvPr>
        </p:nvSpPr>
        <p:spPr>
          <a:ln/>
        </p:spPr>
        <p:txBody>
          <a:bodyPr/>
          <a:lstStyle>
            <a:lvl1pPr>
              <a:defRPr/>
            </a:lvl1pPr>
          </a:lstStyle>
          <a:p>
            <a:pPr>
              <a:defRPr/>
            </a:pPr>
            <a:endParaRPr lang="it-IT"/>
          </a:p>
        </p:txBody>
      </p:sp>
      <p:sp>
        <p:nvSpPr>
          <p:cNvPr id="5" name="Rectangle 10"/>
          <p:cNvSpPr>
            <a:spLocks noGrp="1" noChangeArrowheads="1"/>
          </p:cNvSpPr>
          <p:nvPr>
            <p:ph type="sldNum" idx="11"/>
          </p:nvPr>
        </p:nvSpPr>
        <p:spPr>
          <a:ln/>
        </p:spPr>
        <p:txBody>
          <a:bodyPr/>
          <a:lstStyle>
            <a:lvl1pPr>
              <a:defRPr/>
            </a:lvl1pPr>
          </a:lstStyle>
          <a:p>
            <a:pPr>
              <a:defRPr/>
            </a:pPr>
            <a:fld id="{154FC494-7E24-4682-A9EF-EB51D2465B97}" type="slidenum">
              <a:rPr lang="it-IT"/>
              <a:pPr>
                <a:defRPr/>
              </a:pPr>
              <a:t>‹N›</a:t>
            </a:fld>
            <a:endParaRPr lang="it-IT"/>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19"/>
          <p:cNvSpPr>
            <a:spLocks noGrp="1" noChangeArrowheads="1"/>
          </p:cNvSpPr>
          <p:nvPr>
            <p:ph type="dt" idx="10"/>
          </p:nvPr>
        </p:nvSpPr>
        <p:spPr>
          <a:ln/>
        </p:spPr>
        <p:txBody>
          <a:bodyPr/>
          <a:lstStyle>
            <a:lvl1pPr>
              <a:defRPr/>
            </a:lvl1pPr>
          </a:lstStyle>
          <a:p>
            <a:pPr>
              <a:defRPr/>
            </a:pPr>
            <a:endParaRPr lang="it-IT"/>
          </a:p>
        </p:txBody>
      </p:sp>
      <p:sp>
        <p:nvSpPr>
          <p:cNvPr id="5" name="Rectangle 21"/>
          <p:cNvSpPr>
            <a:spLocks noGrp="1" noChangeArrowheads="1"/>
          </p:cNvSpPr>
          <p:nvPr>
            <p:ph type="sldNum" idx="11"/>
          </p:nvPr>
        </p:nvSpPr>
        <p:spPr>
          <a:ln/>
        </p:spPr>
        <p:txBody>
          <a:bodyPr/>
          <a:lstStyle>
            <a:lvl1pPr>
              <a:defRPr/>
            </a:lvl1pPr>
          </a:lstStyle>
          <a:p>
            <a:pPr>
              <a:defRPr/>
            </a:pPr>
            <a:fld id="{A21AB985-A08E-43C6-B952-19FB8670CC4A}" type="slidenum">
              <a:rPr lang="it-IT"/>
              <a:pPr>
                <a:defRPr/>
              </a:pPr>
              <a:t>‹N›</a:t>
            </a:fld>
            <a:endParaRPr lang="it-IT"/>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9"/>
          <p:cNvSpPr>
            <a:spLocks noGrp="1" noChangeArrowheads="1"/>
          </p:cNvSpPr>
          <p:nvPr>
            <p:ph type="dt" idx="10"/>
          </p:nvPr>
        </p:nvSpPr>
        <p:spPr>
          <a:ln/>
        </p:spPr>
        <p:txBody>
          <a:bodyPr/>
          <a:lstStyle>
            <a:lvl1pPr>
              <a:defRPr/>
            </a:lvl1pPr>
          </a:lstStyle>
          <a:p>
            <a:pPr>
              <a:defRPr/>
            </a:pPr>
            <a:endParaRPr lang="it-IT"/>
          </a:p>
        </p:txBody>
      </p:sp>
      <p:sp>
        <p:nvSpPr>
          <p:cNvPr id="5" name="Rectangle 21"/>
          <p:cNvSpPr>
            <a:spLocks noGrp="1" noChangeArrowheads="1"/>
          </p:cNvSpPr>
          <p:nvPr>
            <p:ph type="sldNum" idx="11"/>
          </p:nvPr>
        </p:nvSpPr>
        <p:spPr>
          <a:ln/>
        </p:spPr>
        <p:txBody>
          <a:bodyPr/>
          <a:lstStyle>
            <a:lvl1pPr>
              <a:defRPr/>
            </a:lvl1pPr>
          </a:lstStyle>
          <a:p>
            <a:pPr>
              <a:defRPr/>
            </a:pPr>
            <a:fld id="{C298E57C-C231-4DEE-8978-A7BA4187D69D}" type="slidenum">
              <a:rPr lang="it-IT"/>
              <a:pPr>
                <a:defRPr/>
              </a:pPr>
              <a:t>‹N›</a:t>
            </a:fld>
            <a:endParaRPr lang="it-IT"/>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19"/>
          <p:cNvSpPr>
            <a:spLocks noGrp="1" noChangeArrowheads="1"/>
          </p:cNvSpPr>
          <p:nvPr>
            <p:ph type="dt" idx="10"/>
          </p:nvPr>
        </p:nvSpPr>
        <p:spPr>
          <a:ln/>
        </p:spPr>
        <p:txBody>
          <a:bodyPr/>
          <a:lstStyle>
            <a:lvl1pPr>
              <a:defRPr/>
            </a:lvl1pPr>
          </a:lstStyle>
          <a:p>
            <a:pPr>
              <a:defRPr/>
            </a:pPr>
            <a:endParaRPr lang="it-IT"/>
          </a:p>
        </p:txBody>
      </p:sp>
      <p:sp>
        <p:nvSpPr>
          <p:cNvPr id="5" name="Rectangle 21"/>
          <p:cNvSpPr>
            <a:spLocks noGrp="1" noChangeArrowheads="1"/>
          </p:cNvSpPr>
          <p:nvPr>
            <p:ph type="sldNum" idx="11"/>
          </p:nvPr>
        </p:nvSpPr>
        <p:spPr>
          <a:ln/>
        </p:spPr>
        <p:txBody>
          <a:bodyPr/>
          <a:lstStyle>
            <a:lvl1pPr>
              <a:defRPr/>
            </a:lvl1pPr>
          </a:lstStyle>
          <a:p>
            <a:pPr>
              <a:defRPr/>
            </a:pPr>
            <a:fld id="{355930AA-A10B-42D0-838B-00A7FA64024A}" type="slidenum">
              <a:rPr lang="it-IT"/>
              <a:pPr>
                <a:defRPr/>
              </a:pPr>
              <a:t>‹N›</a:t>
            </a:fld>
            <a:endParaRPr lang="it-IT"/>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3622675" cy="4803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232275" y="1600200"/>
            <a:ext cx="3622675" cy="4803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9"/>
          <p:cNvSpPr>
            <a:spLocks noGrp="1" noChangeArrowheads="1"/>
          </p:cNvSpPr>
          <p:nvPr>
            <p:ph type="dt" idx="10"/>
          </p:nvPr>
        </p:nvSpPr>
        <p:spPr>
          <a:ln/>
        </p:spPr>
        <p:txBody>
          <a:bodyPr/>
          <a:lstStyle>
            <a:lvl1pPr>
              <a:defRPr/>
            </a:lvl1pPr>
          </a:lstStyle>
          <a:p>
            <a:pPr>
              <a:defRPr/>
            </a:pPr>
            <a:endParaRPr lang="it-IT"/>
          </a:p>
        </p:txBody>
      </p:sp>
      <p:sp>
        <p:nvSpPr>
          <p:cNvPr id="6" name="Rectangle 21"/>
          <p:cNvSpPr>
            <a:spLocks noGrp="1" noChangeArrowheads="1"/>
          </p:cNvSpPr>
          <p:nvPr>
            <p:ph type="sldNum" idx="11"/>
          </p:nvPr>
        </p:nvSpPr>
        <p:spPr>
          <a:ln/>
        </p:spPr>
        <p:txBody>
          <a:bodyPr/>
          <a:lstStyle>
            <a:lvl1pPr>
              <a:defRPr/>
            </a:lvl1pPr>
          </a:lstStyle>
          <a:p>
            <a:pPr>
              <a:defRPr/>
            </a:pPr>
            <a:fld id="{FAFD187F-EA18-4CA9-82EA-F83EA83CBC41}" type="slidenum">
              <a:rPr lang="it-IT"/>
              <a:pPr>
                <a:defRPr/>
              </a:pPr>
              <a:t>‹N›</a:t>
            </a:fld>
            <a:endParaRPr lang="it-IT"/>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9"/>
          <p:cNvSpPr>
            <a:spLocks noGrp="1" noChangeArrowheads="1"/>
          </p:cNvSpPr>
          <p:nvPr>
            <p:ph type="dt" idx="10"/>
          </p:nvPr>
        </p:nvSpPr>
        <p:spPr>
          <a:ln/>
        </p:spPr>
        <p:txBody>
          <a:bodyPr/>
          <a:lstStyle>
            <a:lvl1pPr>
              <a:defRPr/>
            </a:lvl1pPr>
          </a:lstStyle>
          <a:p>
            <a:pPr>
              <a:defRPr/>
            </a:pPr>
            <a:endParaRPr lang="it-IT"/>
          </a:p>
        </p:txBody>
      </p:sp>
      <p:sp>
        <p:nvSpPr>
          <p:cNvPr id="8" name="Rectangle 21"/>
          <p:cNvSpPr>
            <a:spLocks noGrp="1" noChangeArrowheads="1"/>
          </p:cNvSpPr>
          <p:nvPr>
            <p:ph type="sldNum" idx="11"/>
          </p:nvPr>
        </p:nvSpPr>
        <p:spPr>
          <a:ln/>
        </p:spPr>
        <p:txBody>
          <a:bodyPr/>
          <a:lstStyle>
            <a:lvl1pPr>
              <a:defRPr/>
            </a:lvl1pPr>
          </a:lstStyle>
          <a:p>
            <a:pPr>
              <a:defRPr/>
            </a:pPr>
            <a:fld id="{543F3B8D-5CF4-40E7-9A18-40B9187F6215}" type="slidenum">
              <a:rPr lang="it-IT"/>
              <a:pPr>
                <a:defRPr/>
              </a:pPr>
              <a:t>‹N›</a:t>
            </a:fld>
            <a:endParaRPr lang="it-IT"/>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19"/>
          <p:cNvSpPr>
            <a:spLocks noGrp="1" noChangeArrowheads="1"/>
          </p:cNvSpPr>
          <p:nvPr>
            <p:ph type="dt" idx="10"/>
          </p:nvPr>
        </p:nvSpPr>
        <p:spPr>
          <a:ln/>
        </p:spPr>
        <p:txBody>
          <a:bodyPr/>
          <a:lstStyle>
            <a:lvl1pPr>
              <a:defRPr/>
            </a:lvl1pPr>
          </a:lstStyle>
          <a:p>
            <a:pPr>
              <a:defRPr/>
            </a:pPr>
            <a:endParaRPr lang="it-IT"/>
          </a:p>
        </p:txBody>
      </p:sp>
      <p:sp>
        <p:nvSpPr>
          <p:cNvPr id="4" name="Rectangle 21"/>
          <p:cNvSpPr>
            <a:spLocks noGrp="1" noChangeArrowheads="1"/>
          </p:cNvSpPr>
          <p:nvPr>
            <p:ph type="sldNum" idx="11"/>
          </p:nvPr>
        </p:nvSpPr>
        <p:spPr>
          <a:ln/>
        </p:spPr>
        <p:txBody>
          <a:bodyPr/>
          <a:lstStyle>
            <a:lvl1pPr>
              <a:defRPr/>
            </a:lvl1pPr>
          </a:lstStyle>
          <a:p>
            <a:pPr>
              <a:defRPr/>
            </a:pPr>
            <a:fld id="{5C09FAA3-9693-452C-8DE1-BD28B1FFDF08}"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3622675" cy="4803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232275" y="1600200"/>
            <a:ext cx="3622675" cy="4803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idx="10"/>
          </p:nvPr>
        </p:nvSpPr>
        <p:spPr>
          <a:ln/>
        </p:spPr>
        <p:txBody>
          <a:bodyPr/>
          <a:lstStyle>
            <a:lvl1pPr>
              <a:defRPr/>
            </a:lvl1pPr>
          </a:lstStyle>
          <a:p>
            <a:pPr>
              <a:defRPr/>
            </a:pPr>
            <a:endParaRPr lang="it-IT"/>
          </a:p>
        </p:txBody>
      </p:sp>
      <p:sp>
        <p:nvSpPr>
          <p:cNvPr id="6" name="Rectangle 11"/>
          <p:cNvSpPr>
            <a:spLocks noGrp="1" noChangeArrowheads="1"/>
          </p:cNvSpPr>
          <p:nvPr>
            <p:ph type="sldNum" idx="11"/>
          </p:nvPr>
        </p:nvSpPr>
        <p:spPr>
          <a:ln/>
        </p:spPr>
        <p:txBody>
          <a:bodyPr/>
          <a:lstStyle>
            <a:lvl1pPr>
              <a:defRPr/>
            </a:lvl1pPr>
          </a:lstStyle>
          <a:p>
            <a:pPr>
              <a:defRPr/>
            </a:pPr>
            <a:fld id="{3102B58D-6BD8-4FAD-B44C-30102497A165}" type="slidenum">
              <a:rPr lang="it-IT"/>
              <a:pPr>
                <a:defRPr/>
              </a:pPr>
              <a:t>‹N›</a:t>
            </a:fld>
            <a:endParaRPr lang="it-IT"/>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9"/>
          <p:cNvSpPr>
            <a:spLocks noGrp="1" noChangeArrowheads="1"/>
          </p:cNvSpPr>
          <p:nvPr>
            <p:ph type="dt" idx="10"/>
          </p:nvPr>
        </p:nvSpPr>
        <p:spPr>
          <a:ln/>
        </p:spPr>
        <p:txBody>
          <a:bodyPr/>
          <a:lstStyle>
            <a:lvl1pPr>
              <a:defRPr/>
            </a:lvl1pPr>
          </a:lstStyle>
          <a:p>
            <a:pPr>
              <a:defRPr/>
            </a:pPr>
            <a:endParaRPr lang="it-IT"/>
          </a:p>
        </p:txBody>
      </p:sp>
      <p:sp>
        <p:nvSpPr>
          <p:cNvPr id="3" name="Rectangle 21"/>
          <p:cNvSpPr>
            <a:spLocks noGrp="1" noChangeArrowheads="1"/>
          </p:cNvSpPr>
          <p:nvPr>
            <p:ph type="sldNum" idx="11"/>
          </p:nvPr>
        </p:nvSpPr>
        <p:spPr>
          <a:ln/>
        </p:spPr>
        <p:txBody>
          <a:bodyPr/>
          <a:lstStyle>
            <a:lvl1pPr>
              <a:defRPr/>
            </a:lvl1pPr>
          </a:lstStyle>
          <a:p>
            <a:pPr>
              <a:defRPr/>
            </a:pPr>
            <a:fld id="{C346BFE8-5791-48D0-B91E-F861EFD79D2E}" type="slidenum">
              <a:rPr lang="it-IT"/>
              <a:pPr>
                <a:defRPr/>
              </a:pPr>
              <a:t>‹N›</a:t>
            </a:fld>
            <a:endParaRPr lang="it-IT"/>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9"/>
          <p:cNvSpPr>
            <a:spLocks noGrp="1" noChangeArrowheads="1"/>
          </p:cNvSpPr>
          <p:nvPr>
            <p:ph type="dt" idx="10"/>
          </p:nvPr>
        </p:nvSpPr>
        <p:spPr>
          <a:ln/>
        </p:spPr>
        <p:txBody>
          <a:bodyPr/>
          <a:lstStyle>
            <a:lvl1pPr>
              <a:defRPr/>
            </a:lvl1pPr>
          </a:lstStyle>
          <a:p>
            <a:pPr>
              <a:defRPr/>
            </a:pPr>
            <a:endParaRPr lang="it-IT"/>
          </a:p>
        </p:txBody>
      </p:sp>
      <p:sp>
        <p:nvSpPr>
          <p:cNvPr id="6" name="Rectangle 21"/>
          <p:cNvSpPr>
            <a:spLocks noGrp="1" noChangeArrowheads="1"/>
          </p:cNvSpPr>
          <p:nvPr>
            <p:ph type="sldNum" idx="11"/>
          </p:nvPr>
        </p:nvSpPr>
        <p:spPr>
          <a:ln/>
        </p:spPr>
        <p:txBody>
          <a:bodyPr/>
          <a:lstStyle>
            <a:lvl1pPr>
              <a:defRPr/>
            </a:lvl1pPr>
          </a:lstStyle>
          <a:p>
            <a:pPr>
              <a:defRPr/>
            </a:pPr>
            <a:fld id="{28F7FE9C-1E5C-4E7F-8DE4-54F99553491F}" type="slidenum">
              <a:rPr lang="it-IT"/>
              <a:pPr>
                <a:defRPr/>
              </a:pPr>
              <a:t>‹N›</a:t>
            </a:fld>
            <a:endParaRPr lang="it-IT"/>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9"/>
          <p:cNvSpPr>
            <a:spLocks noGrp="1" noChangeArrowheads="1"/>
          </p:cNvSpPr>
          <p:nvPr>
            <p:ph type="dt" idx="10"/>
          </p:nvPr>
        </p:nvSpPr>
        <p:spPr>
          <a:ln/>
        </p:spPr>
        <p:txBody>
          <a:bodyPr/>
          <a:lstStyle>
            <a:lvl1pPr>
              <a:defRPr/>
            </a:lvl1pPr>
          </a:lstStyle>
          <a:p>
            <a:pPr>
              <a:defRPr/>
            </a:pPr>
            <a:endParaRPr lang="it-IT"/>
          </a:p>
        </p:txBody>
      </p:sp>
      <p:sp>
        <p:nvSpPr>
          <p:cNvPr id="6" name="Rectangle 21"/>
          <p:cNvSpPr>
            <a:spLocks noGrp="1" noChangeArrowheads="1"/>
          </p:cNvSpPr>
          <p:nvPr>
            <p:ph type="sldNum" idx="11"/>
          </p:nvPr>
        </p:nvSpPr>
        <p:spPr>
          <a:ln/>
        </p:spPr>
        <p:txBody>
          <a:bodyPr/>
          <a:lstStyle>
            <a:lvl1pPr>
              <a:defRPr/>
            </a:lvl1pPr>
          </a:lstStyle>
          <a:p>
            <a:pPr>
              <a:defRPr/>
            </a:pPr>
            <a:fld id="{BF18F096-562F-4072-83EE-E7FFB2B3D43B}" type="slidenum">
              <a:rPr lang="it-IT"/>
              <a:pPr>
                <a:defRPr/>
              </a:pPr>
              <a:t>‹N›</a:t>
            </a:fld>
            <a:endParaRPr lang="it-IT"/>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9"/>
          <p:cNvSpPr>
            <a:spLocks noGrp="1" noChangeArrowheads="1"/>
          </p:cNvSpPr>
          <p:nvPr>
            <p:ph type="dt" idx="10"/>
          </p:nvPr>
        </p:nvSpPr>
        <p:spPr>
          <a:ln/>
        </p:spPr>
        <p:txBody>
          <a:bodyPr/>
          <a:lstStyle>
            <a:lvl1pPr>
              <a:defRPr/>
            </a:lvl1pPr>
          </a:lstStyle>
          <a:p>
            <a:pPr>
              <a:defRPr/>
            </a:pPr>
            <a:endParaRPr lang="it-IT"/>
          </a:p>
        </p:txBody>
      </p:sp>
      <p:sp>
        <p:nvSpPr>
          <p:cNvPr id="5" name="Rectangle 21"/>
          <p:cNvSpPr>
            <a:spLocks noGrp="1" noChangeArrowheads="1"/>
          </p:cNvSpPr>
          <p:nvPr>
            <p:ph type="sldNum" idx="11"/>
          </p:nvPr>
        </p:nvSpPr>
        <p:spPr>
          <a:ln/>
        </p:spPr>
        <p:txBody>
          <a:bodyPr/>
          <a:lstStyle>
            <a:lvl1pPr>
              <a:defRPr/>
            </a:lvl1pPr>
          </a:lstStyle>
          <a:p>
            <a:pPr>
              <a:defRPr/>
            </a:pPr>
            <a:fld id="{88862256-E56A-4835-9EAD-744E115DF80F}" type="slidenum">
              <a:rPr lang="it-IT"/>
              <a:pPr>
                <a:defRPr/>
              </a:pPr>
              <a:t>‹N›</a:t>
            </a:fld>
            <a:endParaRPr lang="it-IT"/>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005513" y="274638"/>
            <a:ext cx="1849437" cy="6129337"/>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5395913" cy="612933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9"/>
          <p:cNvSpPr>
            <a:spLocks noGrp="1" noChangeArrowheads="1"/>
          </p:cNvSpPr>
          <p:nvPr>
            <p:ph type="dt" idx="10"/>
          </p:nvPr>
        </p:nvSpPr>
        <p:spPr>
          <a:ln/>
        </p:spPr>
        <p:txBody>
          <a:bodyPr/>
          <a:lstStyle>
            <a:lvl1pPr>
              <a:defRPr/>
            </a:lvl1pPr>
          </a:lstStyle>
          <a:p>
            <a:pPr>
              <a:defRPr/>
            </a:pPr>
            <a:endParaRPr lang="it-IT"/>
          </a:p>
        </p:txBody>
      </p:sp>
      <p:sp>
        <p:nvSpPr>
          <p:cNvPr id="5" name="Rectangle 21"/>
          <p:cNvSpPr>
            <a:spLocks noGrp="1" noChangeArrowheads="1"/>
          </p:cNvSpPr>
          <p:nvPr>
            <p:ph type="sldNum" idx="11"/>
          </p:nvPr>
        </p:nvSpPr>
        <p:spPr>
          <a:ln/>
        </p:spPr>
        <p:txBody>
          <a:bodyPr/>
          <a:lstStyle>
            <a:lvl1pPr>
              <a:defRPr/>
            </a:lvl1pPr>
          </a:lstStyle>
          <a:p>
            <a:pPr>
              <a:defRPr/>
            </a:pPr>
            <a:fld id="{BCB9484D-C5EB-4797-B524-21B171CEBE29}" type="slidenum">
              <a:rPr lang="it-IT"/>
              <a:pPr>
                <a:defRPr/>
              </a:pPr>
              <a:t>‹N›</a:t>
            </a:fld>
            <a:endParaRPr lang="it-IT"/>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9"/>
          <p:cNvSpPr>
            <a:spLocks noGrp="1" noChangeArrowheads="1"/>
          </p:cNvSpPr>
          <p:nvPr>
            <p:ph type="dt" idx="10"/>
          </p:nvPr>
        </p:nvSpPr>
        <p:spPr>
          <a:ln/>
        </p:spPr>
        <p:txBody>
          <a:bodyPr/>
          <a:lstStyle>
            <a:lvl1pPr>
              <a:defRPr/>
            </a:lvl1pPr>
          </a:lstStyle>
          <a:p>
            <a:pPr>
              <a:defRPr/>
            </a:pPr>
            <a:endParaRPr lang="it-IT"/>
          </a:p>
        </p:txBody>
      </p:sp>
      <p:sp>
        <p:nvSpPr>
          <p:cNvPr id="5" name="Rectangle 10"/>
          <p:cNvSpPr>
            <a:spLocks noGrp="1" noChangeArrowheads="1"/>
          </p:cNvSpPr>
          <p:nvPr>
            <p:ph type="sldNum" idx="11"/>
          </p:nvPr>
        </p:nvSpPr>
        <p:spPr>
          <a:ln/>
        </p:spPr>
        <p:txBody>
          <a:bodyPr/>
          <a:lstStyle>
            <a:lvl1pPr>
              <a:defRPr/>
            </a:lvl1pPr>
          </a:lstStyle>
          <a:p>
            <a:pPr>
              <a:defRPr/>
            </a:pPr>
            <a:fld id="{E001C8D5-9DFB-4189-8821-7A4143F5C664}" type="slidenum">
              <a:rPr lang="it-IT"/>
              <a:pPr>
                <a:defRPr/>
              </a:pPr>
              <a:t>‹N›</a:t>
            </a:fld>
            <a:endParaRPr lang="it-IT"/>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9"/>
          <p:cNvSpPr>
            <a:spLocks noGrp="1" noChangeArrowheads="1"/>
          </p:cNvSpPr>
          <p:nvPr>
            <p:ph type="dt" idx="10"/>
          </p:nvPr>
        </p:nvSpPr>
        <p:spPr>
          <a:ln/>
        </p:spPr>
        <p:txBody>
          <a:bodyPr/>
          <a:lstStyle>
            <a:lvl1pPr>
              <a:defRPr/>
            </a:lvl1pPr>
          </a:lstStyle>
          <a:p>
            <a:pPr>
              <a:defRPr/>
            </a:pPr>
            <a:endParaRPr lang="it-IT"/>
          </a:p>
        </p:txBody>
      </p:sp>
      <p:sp>
        <p:nvSpPr>
          <p:cNvPr id="5" name="Rectangle 10"/>
          <p:cNvSpPr>
            <a:spLocks noGrp="1" noChangeArrowheads="1"/>
          </p:cNvSpPr>
          <p:nvPr>
            <p:ph type="sldNum" idx="11"/>
          </p:nvPr>
        </p:nvSpPr>
        <p:spPr>
          <a:ln/>
        </p:spPr>
        <p:txBody>
          <a:bodyPr/>
          <a:lstStyle>
            <a:lvl1pPr>
              <a:defRPr/>
            </a:lvl1pPr>
          </a:lstStyle>
          <a:p>
            <a:pPr>
              <a:defRPr/>
            </a:pPr>
            <a:fld id="{63326397-CFC0-4642-9399-FA90909393DE}" type="slidenum">
              <a:rPr lang="it-IT"/>
              <a:pPr>
                <a:defRPr/>
              </a:pPr>
              <a:t>‹N›</a:t>
            </a:fld>
            <a:endParaRPr lang="it-IT"/>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9"/>
          <p:cNvSpPr>
            <a:spLocks noGrp="1" noChangeArrowheads="1"/>
          </p:cNvSpPr>
          <p:nvPr>
            <p:ph type="dt" idx="10"/>
          </p:nvPr>
        </p:nvSpPr>
        <p:spPr>
          <a:ln/>
        </p:spPr>
        <p:txBody>
          <a:bodyPr/>
          <a:lstStyle>
            <a:lvl1pPr>
              <a:defRPr/>
            </a:lvl1pPr>
          </a:lstStyle>
          <a:p>
            <a:pPr>
              <a:defRPr/>
            </a:pPr>
            <a:endParaRPr lang="it-IT"/>
          </a:p>
        </p:txBody>
      </p:sp>
      <p:sp>
        <p:nvSpPr>
          <p:cNvPr id="5" name="Rectangle 10"/>
          <p:cNvSpPr>
            <a:spLocks noGrp="1" noChangeArrowheads="1"/>
          </p:cNvSpPr>
          <p:nvPr>
            <p:ph type="sldNum" idx="11"/>
          </p:nvPr>
        </p:nvSpPr>
        <p:spPr>
          <a:ln/>
        </p:spPr>
        <p:txBody>
          <a:bodyPr/>
          <a:lstStyle>
            <a:lvl1pPr>
              <a:defRPr/>
            </a:lvl1pPr>
          </a:lstStyle>
          <a:p>
            <a:pPr>
              <a:defRPr/>
            </a:pPr>
            <a:fld id="{E62A9009-B6CB-46CE-BF56-1E9B03477B14}" type="slidenum">
              <a:rPr lang="it-IT"/>
              <a:pPr>
                <a:defRPr/>
              </a:pPr>
              <a:t>‹N›</a:t>
            </a:fld>
            <a:endParaRPr lang="it-IT"/>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3622675" cy="4803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232275" y="1600200"/>
            <a:ext cx="3622675" cy="4803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9"/>
          <p:cNvSpPr>
            <a:spLocks noGrp="1" noChangeArrowheads="1"/>
          </p:cNvSpPr>
          <p:nvPr>
            <p:ph type="dt" idx="10"/>
          </p:nvPr>
        </p:nvSpPr>
        <p:spPr>
          <a:ln/>
        </p:spPr>
        <p:txBody>
          <a:bodyPr/>
          <a:lstStyle>
            <a:lvl1pPr>
              <a:defRPr/>
            </a:lvl1pPr>
          </a:lstStyle>
          <a:p>
            <a:pPr>
              <a:defRPr/>
            </a:pPr>
            <a:endParaRPr lang="it-IT"/>
          </a:p>
        </p:txBody>
      </p:sp>
      <p:sp>
        <p:nvSpPr>
          <p:cNvPr id="6" name="Rectangle 10"/>
          <p:cNvSpPr>
            <a:spLocks noGrp="1" noChangeArrowheads="1"/>
          </p:cNvSpPr>
          <p:nvPr>
            <p:ph type="sldNum" idx="11"/>
          </p:nvPr>
        </p:nvSpPr>
        <p:spPr>
          <a:ln/>
        </p:spPr>
        <p:txBody>
          <a:bodyPr/>
          <a:lstStyle>
            <a:lvl1pPr>
              <a:defRPr/>
            </a:lvl1pPr>
          </a:lstStyle>
          <a:p>
            <a:pPr>
              <a:defRPr/>
            </a:pPr>
            <a:fld id="{593C4C2F-8FE5-4488-AB29-D3256465CCE8}" type="slidenum">
              <a:rPr lang="it-IT"/>
              <a:pPr>
                <a:defRPr/>
              </a:pPr>
              <a:t>‹N›</a:t>
            </a:fld>
            <a:endParaRPr lang="it-IT"/>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9"/>
          <p:cNvSpPr>
            <a:spLocks noGrp="1" noChangeArrowheads="1"/>
          </p:cNvSpPr>
          <p:nvPr>
            <p:ph type="dt" idx="10"/>
          </p:nvPr>
        </p:nvSpPr>
        <p:spPr>
          <a:ln/>
        </p:spPr>
        <p:txBody>
          <a:bodyPr/>
          <a:lstStyle>
            <a:lvl1pPr>
              <a:defRPr/>
            </a:lvl1pPr>
          </a:lstStyle>
          <a:p>
            <a:pPr>
              <a:defRPr/>
            </a:pPr>
            <a:endParaRPr lang="it-IT"/>
          </a:p>
        </p:txBody>
      </p:sp>
      <p:sp>
        <p:nvSpPr>
          <p:cNvPr id="8" name="Rectangle 10"/>
          <p:cNvSpPr>
            <a:spLocks noGrp="1" noChangeArrowheads="1"/>
          </p:cNvSpPr>
          <p:nvPr>
            <p:ph type="sldNum" idx="11"/>
          </p:nvPr>
        </p:nvSpPr>
        <p:spPr>
          <a:ln/>
        </p:spPr>
        <p:txBody>
          <a:bodyPr/>
          <a:lstStyle>
            <a:lvl1pPr>
              <a:defRPr/>
            </a:lvl1pPr>
          </a:lstStyle>
          <a:p>
            <a:pPr>
              <a:defRPr/>
            </a:pPr>
            <a:fld id="{25EF90FB-91A6-4497-BAFA-B2F7F80C4E43}"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idx="10"/>
          </p:nvPr>
        </p:nvSpPr>
        <p:spPr>
          <a:ln/>
        </p:spPr>
        <p:txBody>
          <a:bodyPr/>
          <a:lstStyle>
            <a:lvl1pPr>
              <a:defRPr/>
            </a:lvl1pPr>
          </a:lstStyle>
          <a:p>
            <a:pPr>
              <a:defRPr/>
            </a:pPr>
            <a:endParaRPr lang="it-IT"/>
          </a:p>
        </p:txBody>
      </p:sp>
      <p:sp>
        <p:nvSpPr>
          <p:cNvPr id="8" name="Rectangle 11"/>
          <p:cNvSpPr>
            <a:spLocks noGrp="1" noChangeArrowheads="1"/>
          </p:cNvSpPr>
          <p:nvPr>
            <p:ph type="sldNum" idx="11"/>
          </p:nvPr>
        </p:nvSpPr>
        <p:spPr>
          <a:ln/>
        </p:spPr>
        <p:txBody>
          <a:bodyPr/>
          <a:lstStyle>
            <a:lvl1pPr>
              <a:defRPr/>
            </a:lvl1pPr>
          </a:lstStyle>
          <a:p>
            <a:pPr>
              <a:defRPr/>
            </a:pPr>
            <a:fld id="{77E452FC-2D5E-4531-8265-2747754A6B12}" type="slidenum">
              <a:rPr lang="it-IT"/>
              <a:pPr>
                <a:defRPr/>
              </a:pPr>
              <a:t>‹N›</a:t>
            </a:fld>
            <a:endParaRPr lang="it-IT"/>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9"/>
          <p:cNvSpPr>
            <a:spLocks noGrp="1" noChangeArrowheads="1"/>
          </p:cNvSpPr>
          <p:nvPr>
            <p:ph type="dt" idx="10"/>
          </p:nvPr>
        </p:nvSpPr>
        <p:spPr>
          <a:ln/>
        </p:spPr>
        <p:txBody>
          <a:bodyPr/>
          <a:lstStyle>
            <a:lvl1pPr>
              <a:defRPr/>
            </a:lvl1pPr>
          </a:lstStyle>
          <a:p>
            <a:pPr>
              <a:defRPr/>
            </a:pPr>
            <a:endParaRPr lang="it-IT"/>
          </a:p>
        </p:txBody>
      </p:sp>
      <p:sp>
        <p:nvSpPr>
          <p:cNvPr id="4" name="Rectangle 10"/>
          <p:cNvSpPr>
            <a:spLocks noGrp="1" noChangeArrowheads="1"/>
          </p:cNvSpPr>
          <p:nvPr>
            <p:ph type="sldNum" idx="11"/>
          </p:nvPr>
        </p:nvSpPr>
        <p:spPr>
          <a:ln/>
        </p:spPr>
        <p:txBody>
          <a:bodyPr/>
          <a:lstStyle>
            <a:lvl1pPr>
              <a:defRPr/>
            </a:lvl1pPr>
          </a:lstStyle>
          <a:p>
            <a:pPr>
              <a:defRPr/>
            </a:pPr>
            <a:fld id="{630DBC6C-C9D9-4037-B058-484309D5EEB2}" type="slidenum">
              <a:rPr lang="it-IT"/>
              <a:pPr>
                <a:defRPr/>
              </a:pPr>
              <a:t>‹N›</a:t>
            </a:fld>
            <a:endParaRPr lang="it-IT"/>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9"/>
          <p:cNvSpPr>
            <a:spLocks noGrp="1" noChangeArrowheads="1"/>
          </p:cNvSpPr>
          <p:nvPr>
            <p:ph type="dt" idx="10"/>
          </p:nvPr>
        </p:nvSpPr>
        <p:spPr>
          <a:ln/>
        </p:spPr>
        <p:txBody>
          <a:bodyPr/>
          <a:lstStyle>
            <a:lvl1pPr>
              <a:defRPr/>
            </a:lvl1pPr>
          </a:lstStyle>
          <a:p>
            <a:pPr>
              <a:defRPr/>
            </a:pPr>
            <a:endParaRPr lang="it-IT"/>
          </a:p>
        </p:txBody>
      </p:sp>
      <p:sp>
        <p:nvSpPr>
          <p:cNvPr id="3" name="Rectangle 10"/>
          <p:cNvSpPr>
            <a:spLocks noGrp="1" noChangeArrowheads="1"/>
          </p:cNvSpPr>
          <p:nvPr>
            <p:ph type="sldNum" idx="11"/>
          </p:nvPr>
        </p:nvSpPr>
        <p:spPr>
          <a:ln/>
        </p:spPr>
        <p:txBody>
          <a:bodyPr/>
          <a:lstStyle>
            <a:lvl1pPr>
              <a:defRPr/>
            </a:lvl1pPr>
          </a:lstStyle>
          <a:p>
            <a:pPr>
              <a:defRPr/>
            </a:pPr>
            <a:fld id="{1E0F35B0-9058-4056-AFF3-398B732291E6}" type="slidenum">
              <a:rPr lang="it-IT"/>
              <a:pPr>
                <a:defRPr/>
              </a:pPr>
              <a:t>‹N›</a:t>
            </a:fld>
            <a:endParaRPr lang="it-IT"/>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9"/>
          <p:cNvSpPr>
            <a:spLocks noGrp="1" noChangeArrowheads="1"/>
          </p:cNvSpPr>
          <p:nvPr>
            <p:ph type="dt" idx="10"/>
          </p:nvPr>
        </p:nvSpPr>
        <p:spPr>
          <a:ln/>
        </p:spPr>
        <p:txBody>
          <a:bodyPr/>
          <a:lstStyle>
            <a:lvl1pPr>
              <a:defRPr/>
            </a:lvl1pPr>
          </a:lstStyle>
          <a:p>
            <a:pPr>
              <a:defRPr/>
            </a:pPr>
            <a:endParaRPr lang="it-IT"/>
          </a:p>
        </p:txBody>
      </p:sp>
      <p:sp>
        <p:nvSpPr>
          <p:cNvPr id="6" name="Rectangle 10"/>
          <p:cNvSpPr>
            <a:spLocks noGrp="1" noChangeArrowheads="1"/>
          </p:cNvSpPr>
          <p:nvPr>
            <p:ph type="sldNum" idx="11"/>
          </p:nvPr>
        </p:nvSpPr>
        <p:spPr>
          <a:ln/>
        </p:spPr>
        <p:txBody>
          <a:bodyPr/>
          <a:lstStyle>
            <a:lvl1pPr>
              <a:defRPr/>
            </a:lvl1pPr>
          </a:lstStyle>
          <a:p>
            <a:pPr>
              <a:defRPr/>
            </a:pPr>
            <a:fld id="{4DB65C45-74EA-4425-9A22-CA6212BC9A9A}" type="slidenum">
              <a:rPr lang="it-IT"/>
              <a:pPr>
                <a:defRPr/>
              </a:pPr>
              <a:t>‹N›</a:t>
            </a:fld>
            <a:endParaRPr lang="it-IT"/>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9"/>
          <p:cNvSpPr>
            <a:spLocks noGrp="1" noChangeArrowheads="1"/>
          </p:cNvSpPr>
          <p:nvPr>
            <p:ph type="dt" idx="10"/>
          </p:nvPr>
        </p:nvSpPr>
        <p:spPr>
          <a:ln/>
        </p:spPr>
        <p:txBody>
          <a:bodyPr/>
          <a:lstStyle>
            <a:lvl1pPr>
              <a:defRPr/>
            </a:lvl1pPr>
          </a:lstStyle>
          <a:p>
            <a:pPr>
              <a:defRPr/>
            </a:pPr>
            <a:endParaRPr lang="it-IT"/>
          </a:p>
        </p:txBody>
      </p:sp>
      <p:sp>
        <p:nvSpPr>
          <p:cNvPr id="6" name="Rectangle 10"/>
          <p:cNvSpPr>
            <a:spLocks noGrp="1" noChangeArrowheads="1"/>
          </p:cNvSpPr>
          <p:nvPr>
            <p:ph type="sldNum" idx="11"/>
          </p:nvPr>
        </p:nvSpPr>
        <p:spPr>
          <a:ln/>
        </p:spPr>
        <p:txBody>
          <a:bodyPr/>
          <a:lstStyle>
            <a:lvl1pPr>
              <a:defRPr/>
            </a:lvl1pPr>
          </a:lstStyle>
          <a:p>
            <a:pPr>
              <a:defRPr/>
            </a:pPr>
            <a:fld id="{E3D907F0-3367-4CF4-A2C5-DF2365468877}" type="slidenum">
              <a:rPr lang="it-IT"/>
              <a:pPr>
                <a:defRPr/>
              </a:pPr>
              <a:t>‹N›</a:t>
            </a:fld>
            <a:endParaRPr lang="it-IT"/>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9"/>
          <p:cNvSpPr>
            <a:spLocks noGrp="1" noChangeArrowheads="1"/>
          </p:cNvSpPr>
          <p:nvPr>
            <p:ph type="dt" idx="10"/>
          </p:nvPr>
        </p:nvSpPr>
        <p:spPr>
          <a:ln/>
        </p:spPr>
        <p:txBody>
          <a:bodyPr/>
          <a:lstStyle>
            <a:lvl1pPr>
              <a:defRPr/>
            </a:lvl1pPr>
          </a:lstStyle>
          <a:p>
            <a:pPr>
              <a:defRPr/>
            </a:pPr>
            <a:endParaRPr lang="it-IT"/>
          </a:p>
        </p:txBody>
      </p:sp>
      <p:sp>
        <p:nvSpPr>
          <p:cNvPr id="5" name="Rectangle 10"/>
          <p:cNvSpPr>
            <a:spLocks noGrp="1" noChangeArrowheads="1"/>
          </p:cNvSpPr>
          <p:nvPr>
            <p:ph type="sldNum" idx="11"/>
          </p:nvPr>
        </p:nvSpPr>
        <p:spPr>
          <a:ln/>
        </p:spPr>
        <p:txBody>
          <a:bodyPr/>
          <a:lstStyle>
            <a:lvl1pPr>
              <a:defRPr/>
            </a:lvl1pPr>
          </a:lstStyle>
          <a:p>
            <a:pPr>
              <a:defRPr/>
            </a:pPr>
            <a:fld id="{8E844CF1-2B08-44C0-A7D2-5661C7462A99}" type="slidenum">
              <a:rPr lang="it-IT"/>
              <a:pPr>
                <a:defRPr/>
              </a:pPr>
              <a:t>‹N›</a:t>
            </a:fld>
            <a:endParaRPr lang="it-IT"/>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005513" y="274638"/>
            <a:ext cx="1849437" cy="6129337"/>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5395913" cy="612933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9"/>
          <p:cNvSpPr>
            <a:spLocks noGrp="1" noChangeArrowheads="1"/>
          </p:cNvSpPr>
          <p:nvPr>
            <p:ph type="dt" idx="10"/>
          </p:nvPr>
        </p:nvSpPr>
        <p:spPr>
          <a:ln/>
        </p:spPr>
        <p:txBody>
          <a:bodyPr/>
          <a:lstStyle>
            <a:lvl1pPr>
              <a:defRPr/>
            </a:lvl1pPr>
          </a:lstStyle>
          <a:p>
            <a:pPr>
              <a:defRPr/>
            </a:pPr>
            <a:endParaRPr lang="it-IT"/>
          </a:p>
        </p:txBody>
      </p:sp>
      <p:sp>
        <p:nvSpPr>
          <p:cNvPr id="5" name="Rectangle 10"/>
          <p:cNvSpPr>
            <a:spLocks noGrp="1" noChangeArrowheads="1"/>
          </p:cNvSpPr>
          <p:nvPr>
            <p:ph type="sldNum" idx="11"/>
          </p:nvPr>
        </p:nvSpPr>
        <p:spPr>
          <a:ln/>
        </p:spPr>
        <p:txBody>
          <a:bodyPr/>
          <a:lstStyle>
            <a:lvl1pPr>
              <a:defRPr/>
            </a:lvl1pPr>
          </a:lstStyle>
          <a:p>
            <a:pPr>
              <a:defRPr/>
            </a:pPr>
            <a:fld id="{CCDF785B-31C5-4B9E-94DE-845F79F49CF0}" type="slidenum">
              <a:rPr lang="it-IT"/>
              <a:pPr>
                <a:defRPr/>
              </a:pPr>
              <a:t>‹N›</a:t>
            </a:fld>
            <a:endParaRPr lang="it-IT"/>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10"/>
          <p:cNvSpPr>
            <a:spLocks noGrp="1" noChangeArrowheads="1"/>
          </p:cNvSpPr>
          <p:nvPr>
            <p:ph type="dt" idx="10"/>
          </p:nvPr>
        </p:nvSpPr>
        <p:spPr>
          <a:ln/>
        </p:spPr>
        <p:txBody>
          <a:bodyPr/>
          <a:lstStyle>
            <a:lvl1pPr>
              <a:defRPr/>
            </a:lvl1pPr>
          </a:lstStyle>
          <a:p>
            <a:pPr>
              <a:defRPr/>
            </a:pPr>
            <a:endParaRPr lang="it-IT"/>
          </a:p>
        </p:txBody>
      </p:sp>
      <p:sp>
        <p:nvSpPr>
          <p:cNvPr id="5" name="Rectangle 11"/>
          <p:cNvSpPr>
            <a:spLocks noGrp="1" noChangeArrowheads="1"/>
          </p:cNvSpPr>
          <p:nvPr>
            <p:ph type="sldNum" idx="11"/>
          </p:nvPr>
        </p:nvSpPr>
        <p:spPr>
          <a:ln/>
        </p:spPr>
        <p:txBody>
          <a:bodyPr/>
          <a:lstStyle>
            <a:lvl1pPr>
              <a:defRPr/>
            </a:lvl1pPr>
          </a:lstStyle>
          <a:p>
            <a:pPr>
              <a:defRPr/>
            </a:pPr>
            <a:fld id="{2B839076-4685-48F1-BFA8-7E63155EAB47}" type="slidenum">
              <a:rPr lang="it-IT"/>
              <a:pPr>
                <a:defRPr/>
              </a:pPr>
              <a:t>‹N›</a:t>
            </a:fld>
            <a:endParaRPr lang="it-IT"/>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0"/>
          <p:cNvSpPr>
            <a:spLocks noGrp="1" noChangeArrowheads="1"/>
          </p:cNvSpPr>
          <p:nvPr>
            <p:ph type="dt" idx="10"/>
          </p:nvPr>
        </p:nvSpPr>
        <p:spPr>
          <a:ln/>
        </p:spPr>
        <p:txBody>
          <a:bodyPr/>
          <a:lstStyle>
            <a:lvl1pPr>
              <a:defRPr/>
            </a:lvl1pPr>
          </a:lstStyle>
          <a:p>
            <a:pPr>
              <a:defRPr/>
            </a:pPr>
            <a:endParaRPr lang="it-IT"/>
          </a:p>
        </p:txBody>
      </p:sp>
      <p:sp>
        <p:nvSpPr>
          <p:cNvPr id="5" name="Rectangle 11"/>
          <p:cNvSpPr>
            <a:spLocks noGrp="1" noChangeArrowheads="1"/>
          </p:cNvSpPr>
          <p:nvPr>
            <p:ph type="sldNum" idx="11"/>
          </p:nvPr>
        </p:nvSpPr>
        <p:spPr>
          <a:ln/>
        </p:spPr>
        <p:txBody>
          <a:bodyPr/>
          <a:lstStyle>
            <a:lvl1pPr>
              <a:defRPr/>
            </a:lvl1pPr>
          </a:lstStyle>
          <a:p>
            <a:pPr>
              <a:defRPr/>
            </a:pPr>
            <a:fld id="{83D15A8D-70C8-4B77-94F3-1EB78F5E2DFA}" type="slidenum">
              <a:rPr lang="it-IT"/>
              <a:pPr>
                <a:defRPr/>
              </a:pPr>
              <a:t>‹N›</a:t>
            </a:fld>
            <a:endParaRPr lang="it-IT"/>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10"/>
          <p:cNvSpPr>
            <a:spLocks noGrp="1" noChangeArrowheads="1"/>
          </p:cNvSpPr>
          <p:nvPr>
            <p:ph type="dt" idx="10"/>
          </p:nvPr>
        </p:nvSpPr>
        <p:spPr>
          <a:ln/>
        </p:spPr>
        <p:txBody>
          <a:bodyPr/>
          <a:lstStyle>
            <a:lvl1pPr>
              <a:defRPr/>
            </a:lvl1pPr>
          </a:lstStyle>
          <a:p>
            <a:pPr>
              <a:defRPr/>
            </a:pPr>
            <a:endParaRPr lang="it-IT"/>
          </a:p>
        </p:txBody>
      </p:sp>
      <p:sp>
        <p:nvSpPr>
          <p:cNvPr id="5" name="Rectangle 11"/>
          <p:cNvSpPr>
            <a:spLocks noGrp="1" noChangeArrowheads="1"/>
          </p:cNvSpPr>
          <p:nvPr>
            <p:ph type="sldNum" idx="11"/>
          </p:nvPr>
        </p:nvSpPr>
        <p:spPr>
          <a:ln/>
        </p:spPr>
        <p:txBody>
          <a:bodyPr/>
          <a:lstStyle>
            <a:lvl1pPr>
              <a:defRPr/>
            </a:lvl1pPr>
          </a:lstStyle>
          <a:p>
            <a:pPr>
              <a:defRPr/>
            </a:pPr>
            <a:fld id="{3F89CE78-0991-45BE-8696-CAE842D40560}" type="slidenum">
              <a:rPr lang="it-IT"/>
              <a:pPr>
                <a:defRPr/>
              </a:pPr>
              <a:t>‹N›</a:t>
            </a:fld>
            <a:endParaRPr lang="it-IT"/>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3622675" cy="4803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232275" y="1600200"/>
            <a:ext cx="3622675" cy="4803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0"/>
          <p:cNvSpPr>
            <a:spLocks noGrp="1" noChangeArrowheads="1"/>
          </p:cNvSpPr>
          <p:nvPr>
            <p:ph type="dt" idx="10"/>
          </p:nvPr>
        </p:nvSpPr>
        <p:spPr>
          <a:ln/>
        </p:spPr>
        <p:txBody>
          <a:bodyPr/>
          <a:lstStyle>
            <a:lvl1pPr>
              <a:defRPr/>
            </a:lvl1pPr>
          </a:lstStyle>
          <a:p>
            <a:pPr>
              <a:defRPr/>
            </a:pPr>
            <a:endParaRPr lang="it-IT"/>
          </a:p>
        </p:txBody>
      </p:sp>
      <p:sp>
        <p:nvSpPr>
          <p:cNvPr id="6" name="Rectangle 11"/>
          <p:cNvSpPr>
            <a:spLocks noGrp="1" noChangeArrowheads="1"/>
          </p:cNvSpPr>
          <p:nvPr>
            <p:ph type="sldNum" idx="11"/>
          </p:nvPr>
        </p:nvSpPr>
        <p:spPr>
          <a:ln/>
        </p:spPr>
        <p:txBody>
          <a:bodyPr/>
          <a:lstStyle>
            <a:lvl1pPr>
              <a:defRPr/>
            </a:lvl1pPr>
          </a:lstStyle>
          <a:p>
            <a:pPr>
              <a:defRPr/>
            </a:pPr>
            <a:fld id="{112680A7-EDB1-40C5-AA44-C2F7A2A51D7F}"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idx="10"/>
          </p:nvPr>
        </p:nvSpPr>
        <p:spPr>
          <a:ln/>
        </p:spPr>
        <p:txBody>
          <a:bodyPr/>
          <a:lstStyle>
            <a:lvl1pPr>
              <a:defRPr/>
            </a:lvl1pPr>
          </a:lstStyle>
          <a:p>
            <a:pPr>
              <a:defRPr/>
            </a:pPr>
            <a:endParaRPr lang="it-IT"/>
          </a:p>
        </p:txBody>
      </p:sp>
      <p:sp>
        <p:nvSpPr>
          <p:cNvPr id="4" name="Rectangle 11"/>
          <p:cNvSpPr>
            <a:spLocks noGrp="1" noChangeArrowheads="1"/>
          </p:cNvSpPr>
          <p:nvPr>
            <p:ph type="sldNum" idx="11"/>
          </p:nvPr>
        </p:nvSpPr>
        <p:spPr>
          <a:ln/>
        </p:spPr>
        <p:txBody>
          <a:bodyPr/>
          <a:lstStyle>
            <a:lvl1pPr>
              <a:defRPr/>
            </a:lvl1pPr>
          </a:lstStyle>
          <a:p>
            <a:pPr>
              <a:defRPr/>
            </a:pPr>
            <a:fld id="{7F7472C5-1998-49DA-B7A4-DACAC9525CCF}" type="slidenum">
              <a:rPr lang="it-IT"/>
              <a:pPr>
                <a:defRPr/>
              </a:pPr>
              <a:t>‹N›</a:t>
            </a:fld>
            <a:endParaRPr lang="it-IT"/>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0"/>
          <p:cNvSpPr>
            <a:spLocks noGrp="1" noChangeArrowheads="1"/>
          </p:cNvSpPr>
          <p:nvPr>
            <p:ph type="dt" idx="10"/>
          </p:nvPr>
        </p:nvSpPr>
        <p:spPr>
          <a:ln/>
        </p:spPr>
        <p:txBody>
          <a:bodyPr/>
          <a:lstStyle>
            <a:lvl1pPr>
              <a:defRPr/>
            </a:lvl1pPr>
          </a:lstStyle>
          <a:p>
            <a:pPr>
              <a:defRPr/>
            </a:pPr>
            <a:endParaRPr lang="it-IT"/>
          </a:p>
        </p:txBody>
      </p:sp>
      <p:sp>
        <p:nvSpPr>
          <p:cNvPr id="8" name="Rectangle 11"/>
          <p:cNvSpPr>
            <a:spLocks noGrp="1" noChangeArrowheads="1"/>
          </p:cNvSpPr>
          <p:nvPr>
            <p:ph type="sldNum" idx="11"/>
          </p:nvPr>
        </p:nvSpPr>
        <p:spPr>
          <a:ln/>
        </p:spPr>
        <p:txBody>
          <a:bodyPr/>
          <a:lstStyle>
            <a:lvl1pPr>
              <a:defRPr/>
            </a:lvl1pPr>
          </a:lstStyle>
          <a:p>
            <a:pPr>
              <a:defRPr/>
            </a:pPr>
            <a:fld id="{63AC229A-A99F-4ACF-A872-0103C1A2B372}" type="slidenum">
              <a:rPr lang="it-IT"/>
              <a:pPr>
                <a:defRPr/>
              </a:pPr>
              <a:t>‹N›</a:t>
            </a:fld>
            <a:endParaRPr lang="it-IT"/>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10"/>
          <p:cNvSpPr>
            <a:spLocks noGrp="1" noChangeArrowheads="1"/>
          </p:cNvSpPr>
          <p:nvPr>
            <p:ph type="dt" idx="10"/>
          </p:nvPr>
        </p:nvSpPr>
        <p:spPr>
          <a:ln/>
        </p:spPr>
        <p:txBody>
          <a:bodyPr/>
          <a:lstStyle>
            <a:lvl1pPr>
              <a:defRPr/>
            </a:lvl1pPr>
          </a:lstStyle>
          <a:p>
            <a:pPr>
              <a:defRPr/>
            </a:pPr>
            <a:endParaRPr lang="it-IT"/>
          </a:p>
        </p:txBody>
      </p:sp>
      <p:sp>
        <p:nvSpPr>
          <p:cNvPr id="4" name="Rectangle 11"/>
          <p:cNvSpPr>
            <a:spLocks noGrp="1" noChangeArrowheads="1"/>
          </p:cNvSpPr>
          <p:nvPr>
            <p:ph type="sldNum" idx="11"/>
          </p:nvPr>
        </p:nvSpPr>
        <p:spPr>
          <a:ln/>
        </p:spPr>
        <p:txBody>
          <a:bodyPr/>
          <a:lstStyle>
            <a:lvl1pPr>
              <a:defRPr/>
            </a:lvl1pPr>
          </a:lstStyle>
          <a:p>
            <a:pPr>
              <a:defRPr/>
            </a:pPr>
            <a:fld id="{A6E73BA5-AB15-4CCE-AAE9-CC2A636F0B2D}" type="slidenum">
              <a:rPr lang="it-IT"/>
              <a:pPr>
                <a:defRPr/>
              </a:pPr>
              <a:t>‹N›</a:t>
            </a:fld>
            <a:endParaRPr lang="it-IT"/>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0"/>
          <p:cNvSpPr>
            <a:spLocks noGrp="1" noChangeArrowheads="1"/>
          </p:cNvSpPr>
          <p:nvPr>
            <p:ph type="dt" idx="10"/>
          </p:nvPr>
        </p:nvSpPr>
        <p:spPr>
          <a:ln/>
        </p:spPr>
        <p:txBody>
          <a:bodyPr/>
          <a:lstStyle>
            <a:lvl1pPr>
              <a:defRPr/>
            </a:lvl1pPr>
          </a:lstStyle>
          <a:p>
            <a:pPr>
              <a:defRPr/>
            </a:pPr>
            <a:endParaRPr lang="it-IT"/>
          </a:p>
        </p:txBody>
      </p:sp>
      <p:sp>
        <p:nvSpPr>
          <p:cNvPr id="3" name="Rectangle 11"/>
          <p:cNvSpPr>
            <a:spLocks noGrp="1" noChangeArrowheads="1"/>
          </p:cNvSpPr>
          <p:nvPr>
            <p:ph type="sldNum" idx="11"/>
          </p:nvPr>
        </p:nvSpPr>
        <p:spPr>
          <a:ln/>
        </p:spPr>
        <p:txBody>
          <a:bodyPr/>
          <a:lstStyle>
            <a:lvl1pPr>
              <a:defRPr/>
            </a:lvl1pPr>
          </a:lstStyle>
          <a:p>
            <a:pPr>
              <a:defRPr/>
            </a:pPr>
            <a:fld id="{5FD400C7-E603-44C8-A29F-70A7E37C7732}" type="slidenum">
              <a:rPr lang="it-IT"/>
              <a:pPr>
                <a:defRPr/>
              </a:pPr>
              <a:t>‹N›</a:t>
            </a:fld>
            <a:endParaRPr lang="it-IT"/>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0"/>
          <p:cNvSpPr>
            <a:spLocks noGrp="1" noChangeArrowheads="1"/>
          </p:cNvSpPr>
          <p:nvPr>
            <p:ph type="dt" idx="10"/>
          </p:nvPr>
        </p:nvSpPr>
        <p:spPr>
          <a:ln/>
        </p:spPr>
        <p:txBody>
          <a:bodyPr/>
          <a:lstStyle>
            <a:lvl1pPr>
              <a:defRPr/>
            </a:lvl1pPr>
          </a:lstStyle>
          <a:p>
            <a:pPr>
              <a:defRPr/>
            </a:pPr>
            <a:endParaRPr lang="it-IT"/>
          </a:p>
        </p:txBody>
      </p:sp>
      <p:sp>
        <p:nvSpPr>
          <p:cNvPr id="6" name="Rectangle 11"/>
          <p:cNvSpPr>
            <a:spLocks noGrp="1" noChangeArrowheads="1"/>
          </p:cNvSpPr>
          <p:nvPr>
            <p:ph type="sldNum" idx="11"/>
          </p:nvPr>
        </p:nvSpPr>
        <p:spPr>
          <a:ln/>
        </p:spPr>
        <p:txBody>
          <a:bodyPr/>
          <a:lstStyle>
            <a:lvl1pPr>
              <a:defRPr/>
            </a:lvl1pPr>
          </a:lstStyle>
          <a:p>
            <a:pPr>
              <a:defRPr/>
            </a:pPr>
            <a:fld id="{C774AA4D-A7F0-42F5-B15A-7204B8BB03BA}" type="slidenum">
              <a:rPr lang="it-IT"/>
              <a:pPr>
                <a:defRPr/>
              </a:pPr>
              <a:t>‹N›</a:t>
            </a:fld>
            <a:endParaRPr lang="it-IT"/>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0"/>
          <p:cNvSpPr>
            <a:spLocks noGrp="1" noChangeArrowheads="1"/>
          </p:cNvSpPr>
          <p:nvPr>
            <p:ph type="dt" idx="10"/>
          </p:nvPr>
        </p:nvSpPr>
        <p:spPr>
          <a:ln/>
        </p:spPr>
        <p:txBody>
          <a:bodyPr/>
          <a:lstStyle>
            <a:lvl1pPr>
              <a:defRPr/>
            </a:lvl1pPr>
          </a:lstStyle>
          <a:p>
            <a:pPr>
              <a:defRPr/>
            </a:pPr>
            <a:endParaRPr lang="it-IT"/>
          </a:p>
        </p:txBody>
      </p:sp>
      <p:sp>
        <p:nvSpPr>
          <p:cNvPr id="6" name="Rectangle 11"/>
          <p:cNvSpPr>
            <a:spLocks noGrp="1" noChangeArrowheads="1"/>
          </p:cNvSpPr>
          <p:nvPr>
            <p:ph type="sldNum" idx="11"/>
          </p:nvPr>
        </p:nvSpPr>
        <p:spPr>
          <a:ln/>
        </p:spPr>
        <p:txBody>
          <a:bodyPr/>
          <a:lstStyle>
            <a:lvl1pPr>
              <a:defRPr/>
            </a:lvl1pPr>
          </a:lstStyle>
          <a:p>
            <a:pPr>
              <a:defRPr/>
            </a:pPr>
            <a:fld id="{F5DC080D-538D-4BB6-8180-B46FD1A20654}" type="slidenum">
              <a:rPr lang="it-IT"/>
              <a:pPr>
                <a:defRPr/>
              </a:pPr>
              <a:t>‹N›</a:t>
            </a:fld>
            <a:endParaRPr lang="it-IT"/>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0"/>
          <p:cNvSpPr>
            <a:spLocks noGrp="1" noChangeArrowheads="1"/>
          </p:cNvSpPr>
          <p:nvPr>
            <p:ph type="dt" idx="10"/>
          </p:nvPr>
        </p:nvSpPr>
        <p:spPr>
          <a:ln/>
        </p:spPr>
        <p:txBody>
          <a:bodyPr/>
          <a:lstStyle>
            <a:lvl1pPr>
              <a:defRPr/>
            </a:lvl1pPr>
          </a:lstStyle>
          <a:p>
            <a:pPr>
              <a:defRPr/>
            </a:pPr>
            <a:endParaRPr lang="it-IT"/>
          </a:p>
        </p:txBody>
      </p:sp>
      <p:sp>
        <p:nvSpPr>
          <p:cNvPr id="5" name="Rectangle 11"/>
          <p:cNvSpPr>
            <a:spLocks noGrp="1" noChangeArrowheads="1"/>
          </p:cNvSpPr>
          <p:nvPr>
            <p:ph type="sldNum" idx="11"/>
          </p:nvPr>
        </p:nvSpPr>
        <p:spPr>
          <a:ln/>
        </p:spPr>
        <p:txBody>
          <a:bodyPr/>
          <a:lstStyle>
            <a:lvl1pPr>
              <a:defRPr/>
            </a:lvl1pPr>
          </a:lstStyle>
          <a:p>
            <a:pPr>
              <a:defRPr/>
            </a:pPr>
            <a:fld id="{7996A43B-960E-486E-A8DB-A4347A86B365}" type="slidenum">
              <a:rPr lang="it-IT"/>
              <a:pPr>
                <a:defRPr/>
              </a:pPr>
              <a:t>‹N›</a:t>
            </a:fld>
            <a:endParaRPr lang="it-IT"/>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005513" y="274638"/>
            <a:ext cx="1849437" cy="6129337"/>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5395913" cy="612933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0"/>
          <p:cNvSpPr>
            <a:spLocks noGrp="1" noChangeArrowheads="1"/>
          </p:cNvSpPr>
          <p:nvPr>
            <p:ph type="dt" idx="10"/>
          </p:nvPr>
        </p:nvSpPr>
        <p:spPr>
          <a:ln/>
        </p:spPr>
        <p:txBody>
          <a:bodyPr/>
          <a:lstStyle>
            <a:lvl1pPr>
              <a:defRPr/>
            </a:lvl1pPr>
          </a:lstStyle>
          <a:p>
            <a:pPr>
              <a:defRPr/>
            </a:pPr>
            <a:endParaRPr lang="it-IT"/>
          </a:p>
        </p:txBody>
      </p:sp>
      <p:sp>
        <p:nvSpPr>
          <p:cNvPr id="5" name="Rectangle 11"/>
          <p:cNvSpPr>
            <a:spLocks noGrp="1" noChangeArrowheads="1"/>
          </p:cNvSpPr>
          <p:nvPr>
            <p:ph type="sldNum" idx="11"/>
          </p:nvPr>
        </p:nvSpPr>
        <p:spPr>
          <a:ln/>
        </p:spPr>
        <p:txBody>
          <a:bodyPr/>
          <a:lstStyle>
            <a:lvl1pPr>
              <a:defRPr/>
            </a:lvl1pPr>
          </a:lstStyle>
          <a:p>
            <a:pPr>
              <a:defRPr/>
            </a:pPr>
            <a:fld id="{BCDD9C32-B159-4E89-97C6-68B77AB45705}" type="slidenum">
              <a:rPr lang="it-IT"/>
              <a:pPr>
                <a:defRPr/>
              </a:pPr>
              <a:t>‹N›</a:t>
            </a:fld>
            <a:endParaRPr lang="it-IT"/>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10"/>
          <p:cNvSpPr>
            <a:spLocks noGrp="1" noChangeArrowheads="1"/>
          </p:cNvSpPr>
          <p:nvPr>
            <p:ph type="dt" idx="10"/>
          </p:nvPr>
        </p:nvSpPr>
        <p:spPr>
          <a:ln/>
        </p:spPr>
        <p:txBody>
          <a:bodyPr/>
          <a:lstStyle>
            <a:lvl1pPr>
              <a:defRPr/>
            </a:lvl1pPr>
          </a:lstStyle>
          <a:p>
            <a:pPr>
              <a:defRPr/>
            </a:pPr>
            <a:endParaRPr lang="it-IT"/>
          </a:p>
        </p:txBody>
      </p:sp>
      <p:sp>
        <p:nvSpPr>
          <p:cNvPr id="5" name="Rectangle 11"/>
          <p:cNvSpPr>
            <a:spLocks noGrp="1" noChangeArrowheads="1"/>
          </p:cNvSpPr>
          <p:nvPr>
            <p:ph type="sldNum" idx="11"/>
          </p:nvPr>
        </p:nvSpPr>
        <p:spPr>
          <a:ln/>
        </p:spPr>
        <p:txBody>
          <a:bodyPr/>
          <a:lstStyle>
            <a:lvl1pPr>
              <a:defRPr/>
            </a:lvl1pPr>
          </a:lstStyle>
          <a:p>
            <a:pPr>
              <a:defRPr/>
            </a:pPr>
            <a:fld id="{EF4696FC-C59B-4015-B01E-D744F4F3A74F}" type="slidenum">
              <a:rPr lang="it-IT"/>
              <a:pPr>
                <a:defRPr/>
              </a:pPr>
              <a:t>‹N›</a:t>
            </a:fld>
            <a:endParaRPr lang="it-IT"/>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0"/>
          <p:cNvSpPr>
            <a:spLocks noGrp="1" noChangeArrowheads="1"/>
          </p:cNvSpPr>
          <p:nvPr>
            <p:ph type="dt" idx="10"/>
          </p:nvPr>
        </p:nvSpPr>
        <p:spPr>
          <a:ln/>
        </p:spPr>
        <p:txBody>
          <a:bodyPr/>
          <a:lstStyle>
            <a:lvl1pPr>
              <a:defRPr/>
            </a:lvl1pPr>
          </a:lstStyle>
          <a:p>
            <a:pPr>
              <a:defRPr/>
            </a:pPr>
            <a:endParaRPr lang="it-IT"/>
          </a:p>
        </p:txBody>
      </p:sp>
      <p:sp>
        <p:nvSpPr>
          <p:cNvPr id="5" name="Rectangle 11"/>
          <p:cNvSpPr>
            <a:spLocks noGrp="1" noChangeArrowheads="1"/>
          </p:cNvSpPr>
          <p:nvPr>
            <p:ph type="sldNum" idx="11"/>
          </p:nvPr>
        </p:nvSpPr>
        <p:spPr>
          <a:ln/>
        </p:spPr>
        <p:txBody>
          <a:bodyPr/>
          <a:lstStyle>
            <a:lvl1pPr>
              <a:defRPr/>
            </a:lvl1pPr>
          </a:lstStyle>
          <a:p>
            <a:pPr>
              <a:defRPr/>
            </a:pPr>
            <a:fld id="{26B6D5F3-8A44-41EA-8034-DEE7D1452362}" type="slidenum">
              <a:rPr lang="it-IT"/>
              <a:pPr>
                <a:defRPr/>
              </a:pPr>
              <a:t>‹N›</a:t>
            </a:fld>
            <a:endParaRPr lang="it-IT"/>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10"/>
          <p:cNvSpPr>
            <a:spLocks noGrp="1" noChangeArrowheads="1"/>
          </p:cNvSpPr>
          <p:nvPr>
            <p:ph type="dt" idx="10"/>
          </p:nvPr>
        </p:nvSpPr>
        <p:spPr>
          <a:ln/>
        </p:spPr>
        <p:txBody>
          <a:bodyPr/>
          <a:lstStyle>
            <a:lvl1pPr>
              <a:defRPr/>
            </a:lvl1pPr>
          </a:lstStyle>
          <a:p>
            <a:pPr>
              <a:defRPr/>
            </a:pPr>
            <a:endParaRPr lang="it-IT"/>
          </a:p>
        </p:txBody>
      </p:sp>
      <p:sp>
        <p:nvSpPr>
          <p:cNvPr id="5" name="Rectangle 11"/>
          <p:cNvSpPr>
            <a:spLocks noGrp="1" noChangeArrowheads="1"/>
          </p:cNvSpPr>
          <p:nvPr>
            <p:ph type="sldNum" idx="11"/>
          </p:nvPr>
        </p:nvSpPr>
        <p:spPr>
          <a:ln/>
        </p:spPr>
        <p:txBody>
          <a:bodyPr/>
          <a:lstStyle>
            <a:lvl1pPr>
              <a:defRPr/>
            </a:lvl1pPr>
          </a:lstStyle>
          <a:p>
            <a:pPr>
              <a:defRPr/>
            </a:pPr>
            <a:fld id="{3201B895-BF22-42B4-9FEE-EDE8C3D5E41A}"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pPr>
              <a:defRPr/>
            </a:pPr>
            <a:endParaRPr lang="it-IT"/>
          </a:p>
        </p:txBody>
      </p:sp>
      <p:sp>
        <p:nvSpPr>
          <p:cNvPr id="3" name="Rectangle 11"/>
          <p:cNvSpPr>
            <a:spLocks noGrp="1" noChangeArrowheads="1"/>
          </p:cNvSpPr>
          <p:nvPr>
            <p:ph type="sldNum" idx="11"/>
          </p:nvPr>
        </p:nvSpPr>
        <p:spPr>
          <a:ln/>
        </p:spPr>
        <p:txBody>
          <a:bodyPr/>
          <a:lstStyle>
            <a:lvl1pPr>
              <a:defRPr/>
            </a:lvl1pPr>
          </a:lstStyle>
          <a:p>
            <a:pPr>
              <a:defRPr/>
            </a:pPr>
            <a:fld id="{E1EDE60A-B46C-4EDA-AEBA-5B1B1B9FFF38}" type="slidenum">
              <a:rPr lang="it-IT"/>
              <a:pPr>
                <a:defRPr/>
              </a:pPr>
              <a:t>‹N›</a:t>
            </a:fld>
            <a:endParaRPr lang="it-IT"/>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3622675" cy="4803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232275" y="1600200"/>
            <a:ext cx="3622675" cy="4803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0"/>
          <p:cNvSpPr>
            <a:spLocks noGrp="1" noChangeArrowheads="1"/>
          </p:cNvSpPr>
          <p:nvPr>
            <p:ph type="dt" idx="10"/>
          </p:nvPr>
        </p:nvSpPr>
        <p:spPr>
          <a:ln/>
        </p:spPr>
        <p:txBody>
          <a:bodyPr/>
          <a:lstStyle>
            <a:lvl1pPr>
              <a:defRPr/>
            </a:lvl1pPr>
          </a:lstStyle>
          <a:p>
            <a:pPr>
              <a:defRPr/>
            </a:pPr>
            <a:endParaRPr lang="it-IT"/>
          </a:p>
        </p:txBody>
      </p:sp>
      <p:sp>
        <p:nvSpPr>
          <p:cNvPr id="6" name="Rectangle 11"/>
          <p:cNvSpPr>
            <a:spLocks noGrp="1" noChangeArrowheads="1"/>
          </p:cNvSpPr>
          <p:nvPr>
            <p:ph type="sldNum" idx="11"/>
          </p:nvPr>
        </p:nvSpPr>
        <p:spPr>
          <a:ln/>
        </p:spPr>
        <p:txBody>
          <a:bodyPr/>
          <a:lstStyle>
            <a:lvl1pPr>
              <a:defRPr/>
            </a:lvl1pPr>
          </a:lstStyle>
          <a:p>
            <a:pPr>
              <a:defRPr/>
            </a:pPr>
            <a:fld id="{E76ADBB5-E84D-494F-BDD0-3FC6080863C8}" type="slidenum">
              <a:rPr lang="it-IT"/>
              <a:pPr>
                <a:defRPr/>
              </a:pPr>
              <a:t>‹N›</a:t>
            </a:fld>
            <a:endParaRPr lang="it-IT"/>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0"/>
          <p:cNvSpPr>
            <a:spLocks noGrp="1" noChangeArrowheads="1"/>
          </p:cNvSpPr>
          <p:nvPr>
            <p:ph type="dt" idx="10"/>
          </p:nvPr>
        </p:nvSpPr>
        <p:spPr>
          <a:ln/>
        </p:spPr>
        <p:txBody>
          <a:bodyPr/>
          <a:lstStyle>
            <a:lvl1pPr>
              <a:defRPr/>
            </a:lvl1pPr>
          </a:lstStyle>
          <a:p>
            <a:pPr>
              <a:defRPr/>
            </a:pPr>
            <a:endParaRPr lang="it-IT"/>
          </a:p>
        </p:txBody>
      </p:sp>
      <p:sp>
        <p:nvSpPr>
          <p:cNvPr id="8" name="Rectangle 11"/>
          <p:cNvSpPr>
            <a:spLocks noGrp="1" noChangeArrowheads="1"/>
          </p:cNvSpPr>
          <p:nvPr>
            <p:ph type="sldNum" idx="11"/>
          </p:nvPr>
        </p:nvSpPr>
        <p:spPr>
          <a:ln/>
        </p:spPr>
        <p:txBody>
          <a:bodyPr/>
          <a:lstStyle>
            <a:lvl1pPr>
              <a:defRPr/>
            </a:lvl1pPr>
          </a:lstStyle>
          <a:p>
            <a:pPr>
              <a:defRPr/>
            </a:pPr>
            <a:fld id="{B22F47D9-CF8C-4E56-A51C-AFF2ECE81F93}" type="slidenum">
              <a:rPr lang="it-IT"/>
              <a:pPr>
                <a:defRPr/>
              </a:pPr>
              <a:t>‹N›</a:t>
            </a:fld>
            <a:endParaRPr lang="it-IT"/>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10"/>
          <p:cNvSpPr>
            <a:spLocks noGrp="1" noChangeArrowheads="1"/>
          </p:cNvSpPr>
          <p:nvPr>
            <p:ph type="dt" idx="10"/>
          </p:nvPr>
        </p:nvSpPr>
        <p:spPr>
          <a:ln/>
        </p:spPr>
        <p:txBody>
          <a:bodyPr/>
          <a:lstStyle>
            <a:lvl1pPr>
              <a:defRPr/>
            </a:lvl1pPr>
          </a:lstStyle>
          <a:p>
            <a:pPr>
              <a:defRPr/>
            </a:pPr>
            <a:endParaRPr lang="it-IT"/>
          </a:p>
        </p:txBody>
      </p:sp>
      <p:sp>
        <p:nvSpPr>
          <p:cNvPr id="4" name="Rectangle 11"/>
          <p:cNvSpPr>
            <a:spLocks noGrp="1" noChangeArrowheads="1"/>
          </p:cNvSpPr>
          <p:nvPr>
            <p:ph type="sldNum" idx="11"/>
          </p:nvPr>
        </p:nvSpPr>
        <p:spPr>
          <a:ln/>
        </p:spPr>
        <p:txBody>
          <a:bodyPr/>
          <a:lstStyle>
            <a:lvl1pPr>
              <a:defRPr/>
            </a:lvl1pPr>
          </a:lstStyle>
          <a:p>
            <a:pPr>
              <a:defRPr/>
            </a:pPr>
            <a:fld id="{3489D679-AEE5-4F63-9B21-266D7E15647F}" type="slidenum">
              <a:rPr lang="it-IT"/>
              <a:pPr>
                <a:defRPr/>
              </a:pPr>
              <a:t>‹N›</a:t>
            </a:fld>
            <a:endParaRPr lang="it-IT"/>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0"/>
          <p:cNvSpPr>
            <a:spLocks noGrp="1" noChangeArrowheads="1"/>
          </p:cNvSpPr>
          <p:nvPr>
            <p:ph type="dt" idx="10"/>
          </p:nvPr>
        </p:nvSpPr>
        <p:spPr>
          <a:ln/>
        </p:spPr>
        <p:txBody>
          <a:bodyPr/>
          <a:lstStyle>
            <a:lvl1pPr>
              <a:defRPr/>
            </a:lvl1pPr>
          </a:lstStyle>
          <a:p>
            <a:pPr>
              <a:defRPr/>
            </a:pPr>
            <a:endParaRPr lang="it-IT"/>
          </a:p>
        </p:txBody>
      </p:sp>
      <p:sp>
        <p:nvSpPr>
          <p:cNvPr id="3" name="Rectangle 11"/>
          <p:cNvSpPr>
            <a:spLocks noGrp="1" noChangeArrowheads="1"/>
          </p:cNvSpPr>
          <p:nvPr>
            <p:ph type="sldNum" idx="11"/>
          </p:nvPr>
        </p:nvSpPr>
        <p:spPr>
          <a:ln/>
        </p:spPr>
        <p:txBody>
          <a:bodyPr/>
          <a:lstStyle>
            <a:lvl1pPr>
              <a:defRPr/>
            </a:lvl1pPr>
          </a:lstStyle>
          <a:p>
            <a:pPr>
              <a:defRPr/>
            </a:pPr>
            <a:fld id="{EE3E085B-A8CE-4C09-B148-48965E1AF6F0}" type="slidenum">
              <a:rPr lang="it-IT"/>
              <a:pPr>
                <a:defRPr/>
              </a:pPr>
              <a:t>‹N›</a:t>
            </a:fld>
            <a:endParaRPr lang="it-IT"/>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0"/>
          <p:cNvSpPr>
            <a:spLocks noGrp="1" noChangeArrowheads="1"/>
          </p:cNvSpPr>
          <p:nvPr>
            <p:ph type="dt" idx="10"/>
          </p:nvPr>
        </p:nvSpPr>
        <p:spPr>
          <a:ln/>
        </p:spPr>
        <p:txBody>
          <a:bodyPr/>
          <a:lstStyle>
            <a:lvl1pPr>
              <a:defRPr/>
            </a:lvl1pPr>
          </a:lstStyle>
          <a:p>
            <a:pPr>
              <a:defRPr/>
            </a:pPr>
            <a:endParaRPr lang="it-IT"/>
          </a:p>
        </p:txBody>
      </p:sp>
      <p:sp>
        <p:nvSpPr>
          <p:cNvPr id="6" name="Rectangle 11"/>
          <p:cNvSpPr>
            <a:spLocks noGrp="1" noChangeArrowheads="1"/>
          </p:cNvSpPr>
          <p:nvPr>
            <p:ph type="sldNum" idx="11"/>
          </p:nvPr>
        </p:nvSpPr>
        <p:spPr>
          <a:ln/>
        </p:spPr>
        <p:txBody>
          <a:bodyPr/>
          <a:lstStyle>
            <a:lvl1pPr>
              <a:defRPr/>
            </a:lvl1pPr>
          </a:lstStyle>
          <a:p>
            <a:pPr>
              <a:defRPr/>
            </a:pPr>
            <a:fld id="{EBE47F8C-1F60-4221-8795-EC75F454327F}" type="slidenum">
              <a:rPr lang="it-IT"/>
              <a:pPr>
                <a:defRPr/>
              </a:pPr>
              <a:t>‹N›</a:t>
            </a:fld>
            <a:endParaRPr lang="it-IT"/>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0"/>
          <p:cNvSpPr>
            <a:spLocks noGrp="1" noChangeArrowheads="1"/>
          </p:cNvSpPr>
          <p:nvPr>
            <p:ph type="dt" idx="10"/>
          </p:nvPr>
        </p:nvSpPr>
        <p:spPr>
          <a:ln/>
        </p:spPr>
        <p:txBody>
          <a:bodyPr/>
          <a:lstStyle>
            <a:lvl1pPr>
              <a:defRPr/>
            </a:lvl1pPr>
          </a:lstStyle>
          <a:p>
            <a:pPr>
              <a:defRPr/>
            </a:pPr>
            <a:endParaRPr lang="it-IT"/>
          </a:p>
        </p:txBody>
      </p:sp>
      <p:sp>
        <p:nvSpPr>
          <p:cNvPr id="6" name="Rectangle 11"/>
          <p:cNvSpPr>
            <a:spLocks noGrp="1" noChangeArrowheads="1"/>
          </p:cNvSpPr>
          <p:nvPr>
            <p:ph type="sldNum" idx="11"/>
          </p:nvPr>
        </p:nvSpPr>
        <p:spPr>
          <a:ln/>
        </p:spPr>
        <p:txBody>
          <a:bodyPr/>
          <a:lstStyle>
            <a:lvl1pPr>
              <a:defRPr/>
            </a:lvl1pPr>
          </a:lstStyle>
          <a:p>
            <a:pPr>
              <a:defRPr/>
            </a:pPr>
            <a:fld id="{CB1758DD-60CC-4EE4-A957-138D20A9CEC6}" type="slidenum">
              <a:rPr lang="it-IT"/>
              <a:pPr>
                <a:defRPr/>
              </a:pPr>
              <a:t>‹N›</a:t>
            </a:fld>
            <a:endParaRPr lang="it-IT"/>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0"/>
          <p:cNvSpPr>
            <a:spLocks noGrp="1" noChangeArrowheads="1"/>
          </p:cNvSpPr>
          <p:nvPr>
            <p:ph type="dt" idx="10"/>
          </p:nvPr>
        </p:nvSpPr>
        <p:spPr>
          <a:ln/>
        </p:spPr>
        <p:txBody>
          <a:bodyPr/>
          <a:lstStyle>
            <a:lvl1pPr>
              <a:defRPr/>
            </a:lvl1pPr>
          </a:lstStyle>
          <a:p>
            <a:pPr>
              <a:defRPr/>
            </a:pPr>
            <a:endParaRPr lang="it-IT"/>
          </a:p>
        </p:txBody>
      </p:sp>
      <p:sp>
        <p:nvSpPr>
          <p:cNvPr id="5" name="Rectangle 11"/>
          <p:cNvSpPr>
            <a:spLocks noGrp="1" noChangeArrowheads="1"/>
          </p:cNvSpPr>
          <p:nvPr>
            <p:ph type="sldNum" idx="11"/>
          </p:nvPr>
        </p:nvSpPr>
        <p:spPr>
          <a:ln/>
        </p:spPr>
        <p:txBody>
          <a:bodyPr/>
          <a:lstStyle>
            <a:lvl1pPr>
              <a:defRPr/>
            </a:lvl1pPr>
          </a:lstStyle>
          <a:p>
            <a:pPr>
              <a:defRPr/>
            </a:pPr>
            <a:fld id="{026F691B-19AF-4C58-BB3F-958446B10782}" type="slidenum">
              <a:rPr lang="it-IT"/>
              <a:pPr>
                <a:defRPr/>
              </a:pPr>
              <a:t>‹N›</a:t>
            </a:fld>
            <a:endParaRPr lang="it-IT"/>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005513" y="274638"/>
            <a:ext cx="1849437" cy="6129337"/>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5395913" cy="612933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0"/>
          <p:cNvSpPr>
            <a:spLocks noGrp="1" noChangeArrowheads="1"/>
          </p:cNvSpPr>
          <p:nvPr>
            <p:ph type="dt" idx="10"/>
          </p:nvPr>
        </p:nvSpPr>
        <p:spPr>
          <a:ln/>
        </p:spPr>
        <p:txBody>
          <a:bodyPr/>
          <a:lstStyle>
            <a:lvl1pPr>
              <a:defRPr/>
            </a:lvl1pPr>
          </a:lstStyle>
          <a:p>
            <a:pPr>
              <a:defRPr/>
            </a:pPr>
            <a:endParaRPr lang="it-IT"/>
          </a:p>
        </p:txBody>
      </p:sp>
      <p:sp>
        <p:nvSpPr>
          <p:cNvPr id="5" name="Rectangle 11"/>
          <p:cNvSpPr>
            <a:spLocks noGrp="1" noChangeArrowheads="1"/>
          </p:cNvSpPr>
          <p:nvPr>
            <p:ph type="sldNum" idx="11"/>
          </p:nvPr>
        </p:nvSpPr>
        <p:spPr>
          <a:ln/>
        </p:spPr>
        <p:txBody>
          <a:bodyPr/>
          <a:lstStyle>
            <a:lvl1pPr>
              <a:defRPr/>
            </a:lvl1pPr>
          </a:lstStyle>
          <a:p>
            <a:pPr>
              <a:defRPr/>
            </a:pPr>
            <a:fld id="{6A8ADBA2-DC5A-414D-B1F8-82915F073303}"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idx="10"/>
          </p:nvPr>
        </p:nvSpPr>
        <p:spPr>
          <a:ln/>
        </p:spPr>
        <p:txBody>
          <a:bodyPr/>
          <a:lstStyle>
            <a:lvl1pPr>
              <a:defRPr/>
            </a:lvl1pPr>
          </a:lstStyle>
          <a:p>
            <a:pPr>
              <a:defRPr/>
            </a:pPr>
            <a:endParaRPr lang="it-IT"/>
          </a:p>
        </p:txBody>
      </p:sp>
      <p:sp>
        <p:nvSpPr>
          <p:cNvPr id="6" name="Rectangle 11"/>
          <p:cNvSpPr>
            <a:spLocks noGrp="1" noChangeArrowheads="1"/>
          </p:cNvSpPr>
          <p:nvPr>
            <p:ph type="sldNum" idx="11"/>
          </p:nvPr>
        </p:nvSpPr>
        <p:spPr>
          <a:ln/>
        </p:spPr>
        <p:txBody>
          <a:bodyPr/>
          <a:lstStyle>
            <a:lvl1pPr>
              <a:defRPr/>
            </a:lvl1pPr>
          </a:lstStyle>
          <a:p>
            <a:pPr>
              <a:defRPr/>
            </a:pPr>
            <a:fld id="{5D153BAB-B76D-4B8C-B66E-1AFC874C3B5B}"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idx="10"/>
          </p:nvPr>
        </p:nvSpPr>
        <p:spPr>
          <a:ln/>
        </p:spPr>
        <p:txBody>
          <a:bodyPr/>
          <a:lstStyle>
            <a:lvl1pPr>
              <a:defRPr/>
            </a:lvl1pPr>
          </a:lstStyle>
          <a:p>
            <a:pPr>
              <a:defRPr/>
            </a:pPr>
            <a:endParaRPr lang="it-IT"/>
          </a:p>
        </p:txBody>
      </p:sp>
      <p:sp>
        <p:nvSpPr>
          <p:cNvPr id="6" name="Rectangle 11"/>
          <p:cNvSpPr>
            <a:spLocks noGrp="1" noChangeArrowheads="1"/>
          </p:cNvSpPr>
          <p:nvPr>
            <p:ph type="sldNum" idx="11"/>
          </p:nvPr>
        </p:nvSpPr>
        <p:spPr>
          <a:ln/>
        </p:spPr>
        <p:txBody>
          <a:bodyPr/>
          <a:lstStyle>
            <a:lvl1pPr>
              <a:defRPr/>
            </a:lvl1pPr>
          </a:lstStyle>
          <a:p>
            <a:pPr>
              <a:defRPr/>
            </a:pPr>
            <a:fld id="{BEC31837-D1B2-4EB1-A373-7A07B08F751B}"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Line 1"/>
          <p:cNvSpPr>
            <a:spLocks noChangeShapeType="1"/>
          </p:cNvSpPr>
          <p:nvPr/>
        </p:nvSpPr>
        <p:spPr bwMode="auto">
          <a:xfrm>
            <a:off x="8763000" y="0"/>
            <a:ext cx="1588" cy="6858000"/>
          </a:xfrm>
          <a:prstGeom prst="line">
            <a:avLst/>
          </a:prstGeom>
          <a:noFill/>
          <a:ln w="38160" cap="sq">
            <a:solidFill>
              <a:srgbClr val="FEC3AE"/>
            </a:solidFill>
            <a:miter lim="800000"/>
            <a:headEnd/>
            <a:tailEnd/>
          </a:ln>
          <a:effectLst/>
        </p:spPr>
        <p:txBody>
          <a:bodyPr/>
          <a:lstStyle/>
          <a:p>
            <a:pPr>
              <a:defRPr/>
            </a:pPr>
            <a:endParaRPr lang="it-IT">
              <a:ea typeface="+mn-ea"/>
              <a:cs typeface="Arial" charset="0"/>
            </a:endParaRPr>
          </a:p>
        </p:txBody>
      </p:sp>
      <p:sp>
        <p:nvSpPr>
          <p:cNvPr id="21507" name="Rectangle 2"/>
          <p:cNvSpPr>
            <a:spLocks noGrp="1" noChangeArrowheads="1"/>
          </p:cNvSpPr>
          <p:nvPr>
            <p:ph type="title"/>
          </p:nvPr>
        </p:nvSpPr>
        <p:spPr bwMode="auto">
          <a:xfrm>
            <a:off x="457200" y="274638"/>
            <a:ext cx="7397750" cy="1073150"/>
          </a:xfrm>
          <a:prstGeom prst="rect">
            <a:avLst/>
          </a:prstGeom>
          <a:noFill/>
          <a:ln w="9525">
            <a:noFill/>
            <a:round/>
            <a:headEnd/>
            <a:tailEnd/>
          </a:ln>
        </p:spPr>
        <p:txBody>
          <a:bodyPr vert="horz" wrap="square" lIns="90000" tIns="46800" rIns="90000" bIns="46800" numCol="1" anchor="b" anchorCtr="0" compatLnSpc="1">
            <a:prstTxWarp prst="textNoShape">
              <a:avLst/>
            </a:prstTxWarp>
          </a:bodyPr>
          <a:lstStyle/>
          <a:p>
            <a:pPr lvl="0"/>
            <a:r>
              <a:rPr lang="en-GB" smtClean="0"/>
              <a:t>Fate clic per modificare il formato del testo del titolo</a:t>
            </a:r>
          </a:p>
        </p:txBody>
      </p:sp>
      <p:sp>
        <p:nvSpPr>
          <p:cNvPr id="21508" name="Rectangle 3"/>
          <p:cNvSpPr>
            <a:spLocks noGrp="1" noChangeArrowheads="1"/>
          </p:cNvSpPr>
          <p:nvPr>
            <p:ph type="body" idx="1"/>
          </p:nvPr>
        </p:nvSpPr>
        <p:spPr bwMode="auto">
          <a:xfrm>
            <a:off x="457200" y="1600200"/>
            <a:ext cx="7397750" cy="48037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Fate clic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1028" name="Rectangle 4"/>
          <p:cNvSpPr>
            <a:spLocks noGrp="1" noChangeArrowheads="1"/>
          </p:cNvSpPr>
          <p:nvPr>
            <p:ph type="dt"/>
          </p:nvPr>
        </p:nvSpPr>
        <p:spPr bwMode="auto">
          <a:xfrm>
            <a:off x="8786813" y="266700"/>
            <a:ext cx="1941512" cy="366713"/>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ea typeface="+mn-ea"/>
                <a:cs typeface="Arial" charset="0"/>
              </a:defRPr>
            </a:lvl1pPr>
          </a:lstStyle>
          <a:p>
            <a:pPr>
              <a:defRPr/>
            </a:pPr>
            <a:endParaRPr lang="it-IT"/>
          </a:p>
        </p:txBody>
      </p:sp>
      <p:sp>
        <p:nvSpPr>
          <p:cNvPr id="1029" name="Text Box 5"/>
          <p:cNvSpPr txBox="1">
            <a:spLocks noChangeArrowheads="1"/>
          </p:cNvSpPr>
          <p:nvPr/>
        </p:nvSpPr>
        <p:spPr bwMode="auto">
          <a:xfrm rot="5400000">
            <a:off x="7059613" y="3735388"/>
            <a:ext cx="3200400" cy="368300"/>
          </a:xfrm>
          <a:prstGeom prst="rect">
            <a:avLst/>
          </a:prstGeom>
          <a:noFill/>
          <a:ln w="9525" cap="flat">
            <a:noFill/>
            <a:round/>
            <a:headEnd/>
            <a:tailEnd/>
          </a:ln>
          <a:effectLst/>
        </p:spPr>
        <p:txBody>
          <a:bodyPr wrap="none" anchor="ctr"/>
          <a:lstStyle/>
          <a:p>
            <a:pPr>
              <a:defRPr/>
            </a:pPr>
            <a:endParaRPr lang="it-IT">
              <a:ea typeface="+mn-ea"/>
              <a:cs typeface="Arial" charset="0"/>
            </a:endParaRPr>
          </a:p>
        </p:txBody>
      </p:sp>
      <p:sp>
        <p:nvSpPr>
          <p:cNvPr id="1030" name="Line 6"/>
          <p:cNvSpPr>
            <a:spLocks noChangeShapeType="1"/>
          </p:cNvSpPr>
          <p:nvPr/>
        </p:nvSpPr>
        <p:spPr bwMode="auto">
          <a:xfrm>
            <a:off x="76200" y="0"/>
            <a:ext cx="1588" cy="6858000"/>
          </a:xfrm>
          <a:prstGeom prst="line">
            <a:avLst/>
          </a:prstGeom>
          <a:noFill/>
          <a:ln w="57240" cap="sq">
            <a:solidFill>
              <a:srgbClr val="FEC3AE"/>
            </a:solidFill>
            <a:miter lim="800000"/>
            <a:headEnd/>
            <a:tailEnd/>
          </a:ln>
          <a:effectLst/>
        </p:spPr>
        <p:txBody>
          <a:bodyPr/>
          <a:lstStyle/>
          <a:p>
            <a:pPr>
              <a:defRPr/>
            </a:pPr>
            <a:endParaRPr lang="it-IT">
              <a:ea typeface="+mn-ea"/>
              <a:cs typeface="Arial" charset="0"/>
            </a:endParaRPr>
          </a:p>
        </p:txBody>
      </p:sp>
      <p:sp>
        <p:nvSpPr>
          <p:cNvPr id="1031" name="Line 7"/>
          <p:cNvSpPr>
            <a:spLocks noChangeShapeType="1"/>
          </p:cNvSpPr>
          <p:nvPr/>
        </p:nvSpPr>
        <p:spPr bwMode="auto">
          <a:xfrm>
            <a:off x="8991600" y="0"/>
            <a:ext cx="1588" cy="6858000"/>
          </a:xfrm>
          <a:prstGeom prst="line">
            <a:avLst/>
          </a:prstGeom>
          <a:noFill/>
          <a:ln w="19080" cap="sq">
            <a:solidFill>
              <a:srgbClr val="FE8637"/>
            </a:solidFill>
            <a:miter lim="800000"/>
            <a:headEnd/>
            <a:tailEnd/>
          </a:ln>
          <a:effectLst/>
        </p:spPr>
        <p:txBody>
          <a:bodyPr/>
          <a:lstStyle/>
          <a:p>
            <a:pPr>
              <a:defRPr/>
            </a:pPr>
            <a:endParaRPr lang="it-IT">
              <a:ea typeface="+mn-ea"/>
              <a:cs typeface="Arial" charset="0"/>
            </a:endParaRPr>
          </a:p>
        </p:txBody>
      </p:sp>
      <p:sp>
        <p:nvSpPr>
          <p:cNvPr id="1032" name="Rectangle 8"/>
          <p:cNvSpPr>
            <a:spLocks noChangeArrowheads="1"/>
          </p:cNvSpPr>
          <p:nvPr/>
        </p:nvSpPr>
        <p:spPr bwMode="auto">
          <a:xfrm>
            <a:off x="8839200" y="0"/>
            <a:ext cx="304800" cy="6858000"/>
          </a:xfrm>
          <a:prstGeom prst="rect">
            <a:avLst/>
          </a:prstGeom>
          <a:solidFill>
            <a:srgbClr val="FEC3AE">
              <a:alpha val="87000"/>
            </a:srgbClr>
          </a:solidFill>
          <a:ln w="9525" cap="flat">
            <a:noFill/>
            <a:round/>
            <a:headEnd/>
            <a:tailEnd/>
          </a:ln>
          <a:effectLst/>
        </p:spPr>
        <p:txBody>
          <a:bodyPr wrap="none" anchor="ctr"/>
          <a:lstStyle/>
          <a:p>
            <a:pPr>
              <a:defRPr/>
            </a:pPr>
            <a:endParaRPr lang="it-IT">
              <a:ea typeface="+mn-ea"/>
              <a:cs typeface="Arial" charset="0"/>
            </a:endParaRPr>
          </a:p>
        </p:txBody>
      </p:sp>
      <p:sp>
        <p:nvSpPr>
          <p:cNvPr id="1033" name="Line 9"/>
          <p:cNvSpPr>
            <a:spLocks noChangeShapeType="1"/>
          </p:cNvSpPr>
          <p:nvPr/>
        </p:nvSpPr>
        <p:spPr bwMode="auto">
          <a:xfrm>
            <a:off x="8915400" y="0"/>
            <a:ext cx="1588" cy="6858000"/>
          </a:xfrm>
          <a:prstGeom prst="line">
            <a:avLst/>
          </a:prstGeom>
          <a:noFill/>
          <a:ln w="9360" cap="sq">
            <a:solidFill>
              <a:srgbClr val="FE8637"/>
            </a:solidFill>
            <a:miter lim="800000"/>
            <a:headEnd/>
            <a:tailEnd/>
          </a:ln>
          <a:effectLst/>
        </p:spPr>
        <p:txBody>
          <a:bodyPr/>
          <a:lstStyle/>
          <a:p>
            <a:pPr>
              <a:defRPr/>
            </a:pPr>
            <a:endParaRPr lang="it-IT">
              <a:ea typeface="+mn-ea"/>
              <a:cs typeface="Arial" charset="0"/>
            </a:endParaRPr>
          </a:p>
        </p:txBody>
      </p:sp>
      <p:sp>
        <p:nvSpPr>
          <p:cNvPr id="1034" name="Oval 10"/>
          <p:cNvSpPr>
            <a:spLocks noChangeArrowheads="1"/>
          </p:cNvSpPr>
          <p:nvPr/>
        </p:nvSpPr>
        <p:spPr bwMode="auto">
          <a:xfrm>
            <a:off x="8156575" y="5715000"/>
            <a:ext cx="549275" cy="549275"/>
          </a:xfrm>
          <a:prstGeom prst="ellipse">
            <a:avLst/>
          </a:prstGeom>
          <a:solidFill>
            <a:srgbClr val="FE8637"/>
          </a:solidFill>
          <a:ln w="9525" cap="flat">
            <a:noFill/>
            <a:round/>
            <a:headEnd/>
            <a:tailEnd/>
          </a:ln>
          <a:effectLst/>
        </p:spPr>
        <p:txBody>
          <a:bodyPr wrap="none" anchor="ctr"/>
          <a:lstStyle/>
          <a:p>
            <a:pPr>
              <a:defRPr/>
            </a:pPr>
            <a:endParaRPr lang="it-IT">
              <a:ea typeface="+mn-ea"/>
              <a:cs typeface="Arial" charset="0"/>
            </a:endParaRPr>
          </a:p>
        </p:txBody>
      </p:sp>
      <p:sp>
        <p:nvSpPr>
          <p:cNvPr id="1035" name="Rectangle 11"/>
          <p:cNvSpPr>
            <a:spLocks noGrp="1" noChangeArrowheads="1"/>
          </p:cNvSpPr>
          <p:nvPr>
            <p:ph type="sldNum"/>
          </p:nvPr>
        </p:nvSpPr>
        <p:spPr bwMode="auto">
          <a:xfrm>
            <a:off x="8129588" y="5734050"/>
            <a:ext cx="539750" cy="450850"/>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ea typeface="+mn-ea"/>
                <a:cs typeface="Arial" charset="0"/>
              </a:defRPr>
            </a:lvl1pPr>
          </a:lstStyle>
          <a:p>
            <a:pPr>
              <a:defRPr/>
            </a:pPr>
            <a:fld id="{B435F59B-9D0C-4156-9D7D-2DC4BC0A76F1}"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2pPr>
      <a:lvl3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3pPr>
      <a:lvl4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4pPr>
      <a:lvl5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ea typeface="+mn-ea"/>
          <a:cs typeface="+mn-cs"/>
        </a:defRPr>
      </a:lvl1pPr>
      <a:lvl2pPr marL="742950" indent="-285750" algn="l" defTabSz="449263" rtl="0" eaLnBrk="0" fontAlgn="base" hangingPunct="0">
        <a:spcBef>
          <a:spcPts val="525"/>
        </a:spcBef>
        <a:spcAft>
          <a:spcPct val="0"/>
        </a:spcAft>
        <a:buClr>
          <a:srgbClr val="000000"/>
        </a:buClr>
        <a:buSzPct val="100000"/>
        <a:buFont typeface="Times New Roman" pitchFamily="16" charset="0"/>
        <a:defRPr sz="21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81000" y="0"/>
            <a:ext cx="609600" cy="6858000"/>
          </a:xfrm>
          <a:prstGeom prst="rect">
            <a:avLst/>
          </a:prstGeom>
          <a:solidFill>
            <a:srgbClr val="FEC3AE">
              <a:alpha val="53999"/>
            </a:srgbClr>
          </a:solidFill>
          <a:ln w="9525" cap="flat">
            <a:noFill/>
            <a:round/>
            <a:headEnd/>
            <a:tailEnd/>
          </a:ln>
          <a:effectLst/>
        </p:spPr>
        <p:txBody>
          <a:bodyPr wrap="none" anchor="ctr"/>
          <a:lstStyle/>
          <a:p>
            <a:pPr>
              <a:defRPr/>
            </a:pPr>
            <a:endParaRPr lang="it-IT">
              <a:ea typeface="+mn-ea"/>
              <a:cs typeface="Arial" charset="0"/>
            </a:endParaRPr>
          </a:p>
        </p:txBody>
      </p:sp>
      <p:sp>
        <p:nvSpPr>
          <p:cNvPr id="2050" name="Rectangle 2"/>
          <p:cNvSpPr>
            <a:spLocks noChangeArrowheads="1"/>
          </p:cNvSpPr>
          <p:nvPr/>
        </p:nvSpPr>
        <p:spPr bwMode="auto">
          <a:xfrm>
            <a:off x="276225" y="0"/>
            <a:ext cx="104775" cy="6858000"/>
          </a:xfrm>
          <a:prstGeom prst="rect">
            <a:avLst/>
          </a:prstGeom>
          <a:solidFill>
            <a:srgbClr val="FFD9CE">
              <a:alpha val="35999"/>
            </a:srgbClr>
          </a:solidFill>
          <a:ln w="9525" cap="flat">
            <a:noFill/>
            <a:round/>
            <a:headEnd/>
            <a:tailEnd/>
          </a:ln>
          <a:effectLst/>
        </p:spPr>
        <p:txBody>
          <a:bodyPr wrap="none" anchor="ctr"/>
          <a:lstStyle/>
          <a:p>
            <a:pPr>
              <a:defRPr/>
            </a:pPr>
            <a:endParaRPr lang="it-IT">
              <a:ea typeface="+mn-ea"/>
              <a:cs typeface="Arial" charset="0"/>
            </a:endParaRPr>
          </a:p>
        </p:txBody>
      </p:sp>
      <p:sp>
        <p:nvSpPr>
          <p:cNvPr id="2051" name="Rectangle 3"/>
          <p:cNvSpPr>
            <a:spLocks noChangeArrowheads="1"/>
          </p:cNvSpPr>
          <p:nvPr/>
        </p:nvSpPr>
        <p:spPr bwMode="auto">
          <a:xfrm>
            <a:off x="990600" y="0"/>
            <a:ext cx="182563" cy="6858000"/>
          </a:xfrm>
          <a:prstGeom prst="rect">
            <a:avLst/>
          </a:prstGeom>
          <a:solidFill>
            <a:srgbClr val="FFD9CE">
              <a:alpha val="70000"/>
            </a:srgbClr>
          </a:solidFill>
          <a:ln w="9525" cap="flat">
            <a:noFill/>
            <a:round/>
            <a:headEnd/>
            <a:tailEnd/>
          </a:ln>
          <a:effectLst/>
        </p:spPr>
        <p:txBody>
          <a:bodyPr wrap="none" anchor="ctr"/>
          <a:lstStyle/>
          <a:p>
            <a:pPr>
              <a:defRPr/>
            </a:pPr>
            <a:endParaRPr lang="it-IT">
              <a:ea typeface="+mn-ea"/>
              <a:cs typeface="Arial" charset="0"/>
            </a:endParaRPr>
          </a:p>
        </p:txBody>
      </p:sp>
      <p:sp>
        <p:nvSpPr>
          <p:cNvPr id="2052" name="Rectangle 4"/>
          <p:cNvSpPr>
            <a:spLocks noChangeArrowheads="1"/>
          </p:cNvSpPr>
          <p:nvPr/>
        </p:nvSpPr>
        <p:spPr bwMode="auto">
          <a:xfrm>
            <a:off x="1141413" y="0"/>
            <a:ext cx="230187" cy="6858000"/>
          </a:xfrm>
          <a:prstGeom prst="rect">
            <a:avLst/>
          </a:prstGeom>
          <a:solidFill>
            <a:srgbClr val="FFEDE8">
              <a:alpha val="70999"/>
            </a:srgbClr>
          </a:solidFill>
          <a:ln w="9525" cap="flat">
            <a:noFill/>
            <a:round/>
            <a:headEnd/>
            <a:tailEnd/>
          </a:ln>
          <a:effectLst/>
        </p:spPr>
        <p:txBody>
          <a:bodyPr wrap="none" anchor="ctr"/>
          <a:lstStyle/>
          <a:p>
            <a:pPr>
              <a:defRPr/>
            </a:pPr>
            <a:endParaRPr lang="it-IT">
              <a:ea typeface="+mn-ea"/>
              <a:cs typeface="Arial" charset="0"/>
            </a:endParaRPr>
          </a:p>
        </p:txBody>
      </p:sp>
      <p:sp>
        <p:nvSpPr>
          <p:cNvPr id="2053" name="Line 5"/>
          <p:cNvSpPr>
            <a:spLocks noChangeShapeType="1"/>
          </p:cNvSpPr>
          <p:nvPr/>
        </p:nvSpPr>
        <p:spPr bwMode="auto">
          <a:xfrm>
            <a:off x="106363" y="0"/>
            <a:ext cx="1587" cy="6858000"/>
          </a:xfrm>
          <a:prstGeom prst="line">
            <a:avLst/>
          </a:prstGeom>
          <a:noFill/>
          <a:ln w="57240" cap="sq">
            <a:solidFill>
              <a:srgbClr val="FEC3AE"/>
            </a:solidFill>
            <a:miter lim="800000"/>
            <a:headEnd/>
            <a:tailEnd/>
          </a:ln>
          <a:effectLst/>
        </p:spPr>
        <p:txBody>
          <a:bodyPr/>
          <a:lstStyle/>
          <a:p>
            <a:pPr>
              <a:defRPr/>
            </a:pPr>
            <a:endParaRPr lang="it-IT">
              <a:ea typeface="+mn-ea"/>
              <a:cs typeface="Arial" charset="0"/>
            </a:endParaRPr>
          </a:p>
        </p:txBody>
      </p:sp>
      <p:sp>
        <p:nvSpPr>
          <p:cNvPr id="2054" name="Line 6"/>
          <p:cNvSpPr>
            <a:spLocks noChangeShapeType="1"/>
          </p:cNvSpPr>
          <p:nvPr/>
        </p:nvSpPr>
        <p:spPr bwMode="auto">
          <a:xfrm>
            <a:off x="914400" y="0"/>
            <a:ext cx="1588" cy="6858000"/>
          </a:xfrm>
          <a:prstGeom prst="line">
            <a:avLst/>
          </a:prstGeom>
          <a:noFill/>
          <a:ln w="57240" cap="sq">
            <a:solidFill>
              <a:srgbClr val="FFEDE8"/>
            </a:solidFill>
            <a:miter lim="800000"/>
            <a:headEnd/>
            <a:tailEnd/>
          </a:ln>
          <a:effectLst/>
        </p:spPr>
        <p:txBody>
          <a:bodyPr/>
          <a:lstStyle/>
          <a:p>
            <a:pPr>
              <a:defRPr/>
            </a:pPr>
            <a:endParaRPr lang="it-IT">
              <a:ea typeface="+mn-ea"/>
              <a:cs typeface="Arial" charset="0"/>
            </a:endParaRPr>
          </a:p>
        </p:txBody>
      </p:sp>
      <p:sp>
        <p:nvSpPr>
          <p:cNvPr id="2055" name="Line 7"/>
          <p:cNvSpPr>
            <a:spLocks noChangeShapeType="1"/>
          </p:cNvSpPr>
          <p:nvPr/>
        </p:nvSpPr>
        <p:spPr bwMode="auto">
          <a:xfrm>
            <a:off x="854075" y="0"/>
            <a:ext cx="1588" cy="6858000"/>
          </a:xfrm>
          <a:prstGeom prst="line">
            <a:avLst/>
          </a:prstGeom>
          <a:noFill/>
          <a:ln w="57240" cap="sq">
            <a:solidFill>
              <a:srgbClr val="FEC3AE"/>
            </a:solidFill>
            <a:miter lim="800000"/>
            <a:headEnd/>
            <a:tailEnd/>
          </a:ln>
          <a:effectLst/>
        </p:spPr>
        <p:txBody>
          <a:bodyPr/>
          <a:lstStyle/>
          <a:p>
            <a:pPr>
              <a:defRPr/>
            </a:pPr>
            <a:endParaRPr lang="it-IT">
              <a:ea typeface="+mn-ea"/>
              <a:cs typeface="Arial" charset="0"/>
            </a:endParaRPr>
          </a:p>
        </p:txBody>
      </p:sp>
      <p:sp>
        <p:nvSpPr>
          <p:cNvPr id="2056" name="Line 8"/>
          <p:cNvSpPr>
            <a:spLocks noChangeShapeType="1"/>
          </p:cNvSpPr>
          <p:nvPr/>
        </p:nvSpPr>
        <p:spPr bwMode="auto">
          <a:xfrm>
            <a:off x="1727200" y="0"/>
            <a:ext cx="1588" cy="6858000"/>
          </a:xfrm>
          <a:prstGeom prst="line">
            <a:avLst/>
          </a:prstGeom>
          <a:noFill/>
          <a:ln w="28440" cap="sq">
            <a:solidFill>
              <a:srgbClr val="FEC3AE"/>
            </a:solidFill>
            <a:miter lim="800000"/>
            <a:headEnd/>
            <a:tailEnd/>
          </a:ln>
          <a:effectLst/>
        </p:spPr>
        <p:txBody>
          <a:bodyPr/>
          <a:lstStyle/>
          <a:p>
            <a:pPr>
              <a:defRPr/>
            </a:pPr>
            <a:endParaRPr lang="it-IT">
              <a:ea typeface="+mn-ea"/>
              <a:cs typeface="Arial" charset="0"/>
            </a:endParaRPr>
          </a:p>
        </p:txBody>
      </p:sp>
      <p:sp>
        <p:nvSpPr>
          <p:cNvPr id="2057" name="Line 9"/>
          <p:cNvSpPr>
            <a:spLocks noChangeShapeType="1"/>
          </p:cNvSpPr>
          <p:nvPr/>
        </p:nvSpPr>
        <p:spPr bwMode="auto">
          <a:xfrm>
            <a:off x="1066800" y="0"/>
            <a:ext cx="1588" cy="6858000"/>
          </a:xfrm>
          <a:prstGeom prst="line">
            <a:avLst/>
          </a:prstGeom>
          <a:noFill/>
          <a:ln w="9360" cap="sq">
            <a:solidFill>
              <a:srgbClr val="FEC3AE"/>
            </a:solidFill>
            <a:miter lim="800000"/>
            <a:headEnd/>
            <a:tailEnd/>
          </a:ln>
          <a:effectLst/>
        </p:spPr>
        <p:txBody>
          <a:bodyPr/>
          <a:lstStyle/>
          <a:p>
            <a:pPr>
              <a:defRPr/>
            </a:pPr>
            <a:endParaRPr lang="it-IT">
              <a:ea typeface="+mn-ea"/>
              <a:cs typeface="Arial" charset="0"/>
            </a:endParaRPr>
          </a:p>
        </p:txBody>
      </p:sp>
      <p:sp>
        <p:nvSpPr>
          <p:cNvPr id="2058" name="Line 10"/>
          <p:cNvSpPr>
            <a:spLocks noChangeShapeType="1"/>
          </p:cNvSpPr>
          <p:nvPr/>
        </p:nvSpPr>
        <p:spPr bwMode="auto">
          <a:xfrm>
            <a:off x="9113838" y="0"/>
            <a:ext cx="1587" cy="6858000"/>
          </a:xfrm>
          <a:prstGeom prst="line">
            <a:avLst/>
          </a:prstGeom>
          <a:noFill/>
          <a:ln w="57240" cap="sq">
            <a:solidFill>
              <a:srgbClr val="FEC3AE"/>
            </a:solidFill>
            <a:miter lim="800000"/>
            <a:headEnd/>
            <a:tailEnd/>
          </a:ln>
          <a:effectLst/>
        </p:spPr>
        <p:txBody>
          <a:bodyPr/>
          <a:lstStyle/>
          <a:p>
            <a:pPr>
              <a:defRPr/>
            </a:pPr>
            <a:endParaRPr lang="it-IT">
              <a:ea typeface="+mn-ea"/>
              <a:cs typeface="Arial" charset="0"/>
            </a:endParaRPr>
          </a:p>
        </p:txBody>
      </p:sp>
      <p:sp>
        <p:nvSpPr>
          <p:cNvPr id="2059" name="Rectangle 11"/>
          <p:cNvSpPr>
            <a:spLocks noChangeArrowheads="1"/>
          </p:cNvSpPr>
          <p:nvPr/>
        </p:nvSpPr>
        <p:spPr bwMode="auto">
          <a:xfrm>
            <a:off x="1219200" y="0"/>
            <a:ext cx="76200" cy="6858000"/>
          </a:xfrm>
          <a:prstGeom prst="rect">
            <a:avLst/>
          </a:prstGeom>
          <a:solidFill>
            <a:srgbClr val="FEC3AE">
              <a:alpha val="50999"/>
            </a:srgbClr>
          </a:solidFill>
          <a:ln w="9525" cap="flat">
            <a:noFill/>
            <a:round/>
            <a:headEnd/>
            <a:tailEnd/>
          </a:ln>
          <a:effectLst/>
        </p:spPr>
        <p:txBody>
          <a:bodyPr wrap="none" anchor="ctr"/>
          <a:lstStyle/>
          <a:p>
            <a:pPr>
              <a:defRPr/>
            </a:pPr>
            <a:endParaRPr lang="it-IT">
              <a:ea typeface="+mn-ea"/>
              <a:cs typeface="Arial" charset="0"/>
            </a:endParaRPr>
          </a:p>
        </p:txBody>
      </p:sp>
      <p:sp>
        <p:nvSpPr>
          <p:cNvPr id="2060" name="Oval 12"/>
          <p:cNvSpPr>
            <a:spLocks noChangeArrowheads="1"/>
          </p:cNvSpPr>
          <p:nvPr/>
        </p:nvSpPr>
        <p:spPr bwMode="auto">
          <a:xfrm>
            <a:off x="609600" y="3429000"/>
            <a:ext cx="1295400" cy="1295400"/>
          </a:xfrm>
          <a:prstGeom prst="ellipse">
            <a:avLst/>
          </a:prstGeom>
          <a:solidFill>
            <a:srgbClr val="FE8637"/>
          </a:solidFill>
          <a:ln w="9525" cap="flat">
            <a:noFill/>
            <a:round/>
            <a:headEnd/>
            <a:tailEnd/>
          </a:ln>
          <a:effectLst/>
        </p:spPr>
        <p:txBody>
          <a:bodyPr wrap="none" anchor="ctr"/>
          <a:lstStyle/>
          <a:p>
            <a:pPr>
              <a:defRPr/>
            </a:pPr>
            <a:endParaRPr lang="it-IT">
              <a:ea typeface="+mn-ea"/>
              <a:cs typeface="Arial" charset="0"/>
            </a:endParaRPr>
          </a:p>
        </p:txBody>
      </p:sp>
      <p:sp>
        <p:nvSpPr>
          <p:cNvPr id="2061" name="Oval 13"/>
          <p:cNvSpPr>
            <a:spLocks noChangeArrowheads="1"/>
          </p:cNvSpPr>
          <p:nvPr/>
        </p:nvSpPr>
        <p:spPr bwMode="auto">
          <a:xfrm>
            <a:off x="1309688" y="4867275"/>
            <a:ext cx="641350" cy="641350"/>
          </a:xfrm>
          <a:prstGeom prst="ellipse">
            <a:avLst/>
          </a:prstGeom>
          <a:solidFill>
            <a:srgbClr val="FE8637"/>
          </a:solidFill>
          <a:ln w="9525" cap="flat">
            <a:noFill/>
            <a:round/>
            <a:headEnd/>
            <a:tailEnd/>
          </a:ln>
          <a:effectLst/>
        </p:spPr>
        <p:txBody>
          <a:bodyPr wrap="none" anchor="ctr"/>
          <a:lstStyle/>
          <a:p>
            <a:pPr>
              <a:defRPr/>
            </a:pPr>
            <a:endParaRPr lang="it-IT">
              <a:ea typeface="+mn-ea"/>
              <a:cs typeface="Arial" charset="0"/>
            </a:endParaRPr>
          </a:p>
        </p:txBody>
      </p:sp>
      <p:sp>
        <p:nvSpPr>
          <p:cNvPr id="2062" name="Oval 14"/>
          <p:cNvSpPr>
            <a:spLocks noChangeArrowheads="1"/>
          </p:cNvSpPr>
          <p:nvPr/>
        </p:nvSpPr>
        <p:spPr bwMode="auto">
          <a:xfrm>
            <a:off x="1090613" y="5500688"/>
            <a:ext cx="138112" cy="136525"/>
          </a:xfrm>
          <a:prstGeom prst="ellipse">
            <a:avLst/>
          </a:prstGeom>
          <a:solidFill>
            <a:srgbClr val="FE8637"/>
          </a:solidFill>
          <a:ln w="9525" cap="flat">
            <a:noFill/>
            <a:round/>
            <a:headEnd/>
            <a:tailEnd/>
          </a:ln>
          <a:effectLst/>
        </p:spPr>
        <p:txBody>
          <a:bodyPr wrap="none" anchor="ctr"/>
          <a:lstStyle/>
          <a:p>
            <a:pPr>
              <a:defRPr/>
            </a:pPr>
            <a:endParaRPr lang="it-IT">
              <a:ea typeface="+mn-ea"/>
              <a:cs typeface="Arial" charset="0"/>
            </a:endParaRPr>
          </a:p>
        </p:txBody>
      </p:sp>
      <p:sp>
        <p:nvSpPr>
          <p:cNvPr id="2063" name="Oval 15"/>
          <p:cNvSpPr>
            <a:spLocks noChangeArrowheads="1"/>
          </p:cNvSpPr>
          <p:nvPr/>
        </p:nvSpPr>
        <p:spPr bwMode="auto">
          <a:xfrm>
            <a:off x="1663700" y="5788025"/>
            <a:ext cx="274638" cy="274638"/>
          </a:xfrm>
          <a:prstGeom prst="ellipse">
            <a:avLst/>
          </a:prstGeom>
          <a:solidFill>
            <a:srgbClr val="FE8637"/>
          </a:solidFill>
          <a:ln w="9525" cap="flat">
            <a:noFill/>
            <a:round/>
            <a:headEnd/>
            <a:tailEnd/>
          </a:ln>
          <a:effectLst/>
        </p:spPr>
        <p:txBody>
          <a:bodyPr wrap="none" anchor="ctr"/>
          <a:lstStyle/>
          <a:p>
            <a:pPr>
              <a:defRPr/>
            </a:pPr>
            <a:endParaRPr lang="it-IT">
              <a:ea typeface="+mn-ea"/>
              <a:cs typeface="Arial" charset="0"/>
            </a:endParaRPr>
          </a:p>
        </p:txBody>
      </p:sp>
      <p:sp>
        <p:nvSpPr>
          <p:cNvPr id="2064" name="Oval 16"/>
          <p:cNvSpPr>
            <a:spLocks noChangeArrowheads="1"/>
          </p:cNvSpPr>
          <p:nvPr/>
        </p:nvSpPr>
        <p:spPr bwMode="auto">
          <a:xfrm>
            <a:off x="1905000" y="4495800"/>
            <a:ext cx="365125" cy="365125"/>
          </a:xfrm>
          <a:prstGeom prst="ellipse">
            <a:avLst/>
          </a:prstGeom>
          <a:solidFill>
            <a:srgbClr val="FE8637"/>
          </a:solidFill>
          <a:ln w="9525" cap="flat">
            <a:noFill/>
            <a:round/>
            <a:headEnd/>
            <a:tailEnd/>
          </a:ln>
          <a:effectLst/>
        </p:spPr>
        <p:txBody>
          <a:bodyPr wrap="none" anchor="ctr"/>
          <a:lstStyle/>
          <a:p>
            <a:pPr>
              <a:defRPr/>
            </a:pPr>
            <a:endParaRPr lang="it-IT">
              <a:ea typeface="+mn-ea"/>
              <a:cs typeface="Arial" charset="0"/>
            </a:endParaRPr>
          </a:p>
        </p:txBody>
      </p:sp>
      <p:sp>
        <p:nvSpPr>
          <p:cNvPr id="22546" name="Rectangle 17"/>
          <p:cNvSpPr>
            <a:spLocks noGrp="1" noChangeArrowheads="1"/>
          </p:cNvSpPr>
          <p:nvPr>
            <p:ph type="title"/>
          </p:nvPr>
        </p:nvSpPr>
        <p:spPr bwMode="auto">
          <a:xfrm>
            <a:off x="457200" y="274638"/>
            <a:ext cx="7397750" cy="1073150"/>
          </a:xfrm>
          <a:prstGeom prst="rect">
            <a:avLst/>
          </a:prstGeom>
          <a:noFill/>
          <a:ln w="9525">
            <a:noFill/>
            <a:round/>
            <a:headEnd/>
            <a:tailEnd/>
          </a:ln>
        </p:spPr>
        <p:txBody>
          <a:bodyPr vert="horz" wrap="square" lIns="90000" tIns="46800" rIns="90000" bIns="46800" numCol="1" anchor="b" anchorCtr="0" compatLnSpc="1">
            <a:prstTxWarp prst="textNoShape">
              <a:avLst/>
            </a:prstTxWarp>
          </a:bodyPr>
          <a:lstStyle/>
          <a:p>
            <a:pPr lvl="0"/>
            <a:r>
              <a:rPr lang="en-GB" smtClean="0"/>
              <a:t>Fate clic per modificare il formato del testo del titolo</a:t>
            </a:r>
          </a:p>
        </p:txBody>
      </p:sp>
      <p:sp>
        <p:nvSpPr>
          <p:cNvPr id="22547" name="Rectangle 18"/>
          <p:cNvSpPr>
            <a:spLocks noGrp="1" noChangeArrowheads="1"/>
          </p:cNvSpPr>
          <p:nvPr>
            <p:ph type="body" idx="1"/>
          </p:nvPr>
        </p:nvSpPr>
        <p:spPr bwMode="auto">
          <a:xfrm>
            <a:off x="457200" y="1600200"/>
            <a:ext cx="7397750" cy="48037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Fate clic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2067" name="Rectangle 19"/>
          <p:cNvSpPr>
            <a:spLocks noGrp="1" noChangeArrowheads="1"/>
          </p:cNvSpPr>
          <p:nvPr>
            <p:ph type="dt"/>
          </p:nvPr>
        </p:nvSpPr>
        <p:spPr bwMode="auto">
          <a:xfrm>
            <a:off x="9097963" y="220663"/>
            <a:ext cx="2216150" cy="311150"/>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a:buClrTx/>
              <a:buFontTx/>
              <a:buNone/>
              <a:tabLst>
                <a:tab pos="723900" algn="l"/>
                <a:tab pos="1447800" algn="l"/>
                <a:tab pos="2171700" algn="l"/>
              </a:tabLst>
              <a:defRPr sz="1200">
                <a:solidFill>
                  <a:srgbClr val="575F6D"/>
                </a:solidFill>
                <a:latin typeface="+mn-lt"/>
                <a:ea typeface="+mn-ea"/>
                <a:cs typeface="Arial" charset="0"/>
              </a:defRPr>
            </a:lvl1pPr>
          </a:lstStyle>
          <a:p>
            <a:pPr>
              <a:defRPr/>
            </a:pPr>
            <a:endParaRPr lang="it-IT"/>
          </a:p>
        </p:txBody>
      </p:sp>
      <p:sp>
        <p:nvSpPr>
          <p:cNvPr id="2068" name="Text Box 20"/>
          <p:cNvSpPr txBox="1">
            <a:spLocks noChangeArrowheads="1"/>
          </p:cNvSpPr>
          <p:nvPr/>
        </p:nvSpPr>
        <p:spPr bwMode="auto">
          <a:xfrm rot="5400000">
            <a:off x="7146926" y="4181475"/>
            <a:ext cx="3657600" cy="384175"/>
          </a:xfrm>
          <a:prstGeom prst="rect">
            <a:avLst/>
          </a:prstGeom>
          <a:noFill/>
          <a:ln w="9525" cap="flat">
            <a:noFill/>
            <a:round/>
            <a:headEnd/>
            <a:tailEnd/>
          </a:ln>
          <a:effectLst/>
        </p:spPr>
        <p:txBody>
          <a:bodyPr wrap="none" anchor="ctr"/>
          <a:lstStyle/>
          <a:p>
            <a:pPr>
              <a:defRPr/>
            </a:pPr>
            <a:endParaRPr lang="it-IT">
              <a:ea typeface="+mn-ea"/>
              <a:cs typeface="Arial" charset="0"/>
            </a:endParaRPr>
          </a:p>
        </p:txBody>
      </p:sp>
      <p:sp>
        <p:nvSpPr>
          <p:cNvPr id="2069" name="Rectangle 21"/>
          <p:cNvSpPr>
            <a:spLocks noGrp="1" noChangeArrowheads="1"/>
          </p:cNvSpPr>
          <p:nvPr>
            <p:ph type="sldNum"/>
          </p:nvPr>
        </p:nvSpPr>
        <p:spPr bwMode="auto">
          <a:xfrm>
            <a:off x="1325563" y="4929188"/>
            <a:ext cx="539750" cy="447675"/>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ctr">
              <a:buClrTx/>
              <a:buFontTx/>
              <a:buNone/>
              <a:defRPr sz="1400" b="1">
                <a:solidFill>
                  <a:srgbClr val="FFFFFF"/>
                </a:solidFill>
                <a:latin typeface="+mn-lt"/>
                <a:ea typeface="+mn-ea"/>
                <a:cs typeface="Arial" charset="0"/>
              </a:defRPr>
            </a:lvl1pPr>
          </a:lstStyle>
          <a:p>
            <a:pPr>
              <a:defRPr/>
            </a:pPr>
            <a:fld id="{AD802560-3B9F-4040-AF87-D8C0DFEF431D}"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2pPr>
      <a:lvl3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3pPr>
      <a:lvl4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4pPr>
      <a:lvl5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ea typeface="+mn-ea"/>
          <a:cs typeface="+mn-cs"/>
        </a:defRPr>
      </a:lvl1pPr>
      <a:lvl2pPr marL="742950" indent="-285750" algn="l" defTabSz="449263" rtl="0" eaLnBrk="0" fontAlgn="base" hangingPunct="0">
        <a:spcBef>
          <a:spcPts val="525"/>
        </a:spcBef>
        <a:spcAft>
          <a:spcPct val="0"/>
        </a:spcAft>
        <a:buClr>
          <a:srgbClr val="000000"/>
        </a:buClr>
        <a:buSzPct val="100000"/>
        <a:buFont typeface="Times New Roman" pitchFamily="16" charset="0"/>
        <a:defRPr sz="21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Line 1"/>
          <p:cNvSpPr>
            <a:spLocks noChangeShapeType="1"/>
          </p:cNvSpPr>
          <p:nvPr/>
        </p:nvSpPr>
        <p:spPr bwMode="auto">
          <a:xfrm>
            <a:off x="8763000" y="0"/>
            <a:ext cx="1588" cy="6858000"/>
          </a:xfrm>
          <a:prstGeom prst="line">
            <a:avLst/>
          </a:prstGeom>
          <a:noFill/>
          <a:ln w="38160" cap="sq">
            <a:solidFill>
              <a:srgbClr val="FEC3AE"/>
            </a:solidFill>
            <a:miter lim="800000"/>
            <a:headEnd/>
            <a:tailEnd/>
          </a:ln>
          <a:effectLst/>
        </p:spPr>
        <p:txBody>
          <a:bodyPr/>
          <a:lstStyle/>
          <a:p>
            <a:pPr>
              <a:defRPr/>
            </a:pPr>
            <a:endParaRPr lang="it-IT">
              <a:ea typeface="+mn-ea"/>
              <a:cs typeface="Arial" charset="0"/>
            </a:endParaRPr>
          </a:p>
        </p:txBody>
      </p:sp>
      <p:sp>
        <p:nvSpPr>
          <p:cNvPr id="3074" name="Line 2"/>
          <p:cNvSpPr>
            <a:spLocks noChangeShapeType="1"/>
          </p:cNvSpPr>
          <p:nvPr/>
        </p:nvSpPr>
        <p:spPr bwMode="auto">
          <a:xfrm>
            <a:off x="76200" y="0"/>
            <a:ext cx="1588" cy="6858000"/>
          </a:xfrm>
          <a:prstGeom prst="line">
            <a:avLst/>
          </a:prstGeom>
          <a:noFill/>
          <a:ln w="57240" cap="sq">
            <a:solidFill>
              <a:srgbClr val="FEC3AE"/>
            </a:solidFill>
            <a:miter lim="800000"/>
            <a:headEnd/>
            <a:tailEnd/>
          </a:ln>
          <a:effectLst/>
        </p:spPr>
        <p:txBody>
          <a:bodyPr/>
          <a:lstStyle/>
          <a:p>
            <a:pPr>
              <a:defRPr/>
            </a:pPr>
            <a:endParaRPr lang="it-IT">
              <a:ea typeface="+mn-ea"/>
              <a:cs typeface="Arial" charset="0"/>
            </a:endParaRPr>
          </a:p>
        </p:txBody>
      </p:sp>
      <p:sp>
        <p:nvSpPr>
          <p:cNvPr id="3075" name="Line 3"/>
          <p:cNvSpPr>
            <a:spLocks noChangeShapeType="1"/>
          </p:cNvSpPr>
          <p:nvPr/>
        </p:nvSpPr>
        <p:spPr bwMode="auto">
          <a:xfrm>
            <a:off x="8991600" y="0"/>
            <a:ext cx="1588" cy="6858000"/>
          </a:xfrm>
          <a:prstGeom prst="line">
            <a:avLst/>
          </a:prstGeom>
          <a:noFill/>
          <a:ln w="19080" cap="sq">
            <a:solidFill>
              <a:srgbClr val="FE8637"/>
            </a:solidFill>
            <a:miter lim="800000"/>
            <a:headEnd/>
            <a:tailEnd/>
          </a:ln>
          <a:effectLst/>
        </p:spPr>
        <p:txBody>
          <a:bodyPr/>
          <a:lstStyle/>
          <a:p>
            <a:pPr>
              <a:defRPr/>
            </a:pPr>
            <a:endParaRPr lang="it-IT">
              <a:ea typeface="+mn-ea"/>
              <a:cs typeface="Arial" charset="0"/>
            </a:endParaRPr>
          </a:p>
        </p:txBody>
      </p:sp>
      <p:sp>
        <p:nvSpPr>
          <p:cNvPr id="3076" name="Rectangle 4"/>
          <p:cNvSpPr>
            <a:spLocks noChangeArrowheads="1"/>
          </p:cNvSpPr>
          <p:nvPr/>
        </p:nvSpPr>
        <p:spPr bwMode="auto">
          <a:xfrm>
            <a:off x="8839200" y="0"/>
            <a:ext cx="304800" cy="6858000"/>
          </a:xfrm>
          <a:prstGeom prst="rect">
            <a:avLst/>
          </a:prstGeom>
          <a:solidFill>
            <a:srgbClr val="FEC3AE">
              <a:alpha val="87000"/>
            </a:srgbClr>
          </a:solidFill>
          <a:ln w="9525" cap="flat">
            <a:noFill/>
            <a:round/>
            <a:headEnd/>
            <a:tailEnd/>
          </a:ln>
          <a:effectLst/>
        </p:spPr>
        <p:txBody>
          <a:bodyPr wrap="none" anchor="ctr"/>
          <a:lstStyle/>
          <a:p>
            <a:pPr>
              <a:defRPr/>
            </a:pPr>
            <a:endParaRPr lang="it-IT">
              <a:ea typeface="+mn-ea"/>
              <a:cs typeface="Arial" charset="0"/>
            </a:endParaRPr>
          </a:p>
        </p:txBody>
      </p:sp>
      <p:sp>
        <p:nvSpPr>
          <p:cNvPr id="3077" name="Line 5"/>
          <p:cNvSpPr>
            <a:spLocks noChangeShapeType="1"/>
          </p:cNvSpPr>
          <p:nvPr/>
        </p:nvSpPr>
        <p:spPr bwMode="auto">
          <a:xfrm>
            <a:off x="8915400" y="0"/>
            <a:ext cx="1588" cy="6858000"/>
          </a:xfrm>
          <a:prstGeom prst="line">
            <a:avLst/>
          </a:prstGeom>
          <a:noFill/>
          <a:ln w="9360" cap="sq">
            <a:solidFill>
              <a:srgbClr val="FE8637"/>
            </a:solidFill>
            <a:miter lim="800000"/>
            <a:headEnd/>
            <a:tailEnd/>
          </a:ln>
          <a:effectLst/>
        </p:spPr>
        <p:txBody>
          <a:bodyPr/>
          <a:lstStyle/>
          <a:p>
            <a:pPr>
              <a:defRPr/>
            </a:pPr>
            <a:endParaRPr lang="it-IT">
              <a:ea typeface="+mn-ea"/>
              <a:cs typeface="Arial" charset="0"/>
            </a:endParaRPr>
          </a:p>
        </p:txBody>
      </p:sp>
      <p:sp>
        <p:nvSpPr>
          <p:cNvPr id="3078" name="Oval 6"/>
          <p:cNvSpPr>
            <a:spLocks noChangeArrowheads="1"/>
          </p:cNvSpPr>
          <p:nvPr/>
        </p:nvSpPr>
        <p:spPr bwMode="auto">
          <a:xfrm>
            <a:off x="8156575" y="5715000"/>
            <a:ext cx="549275" cy="549275"/>
          </a:xfrm>
          <a:prstGeom prst="ellipse">
            <a:avLst/>
          </a:prstGeom>
          <a:solidFill>
            <a:srgbClr val="FE8637"/>
          </a:solidFill>
          <a:ln w="9525" cap="flat">
            <a:noFill/>
            <a:round/>
            <a:headEnd/>
            <a:tailEnd/>
          </a:ln>
          <a:effectLst/>
        </p:spPr>
        <p:txBody>
          <a:bodyPr wrap="none" anchor="ctr"/>
          <a:lstStyle/>
          <a:p>
            <a:pPr>
              <a:defRPr/>
            </a:pPr>
            <a:endParaRPr lang="it-IT">
              <a:ea typeface="+mn-ea"/>
              <a:cs typeface="Arial" charset="0"/>
            </a:endParaRPr>
          </a:p>
        </p:txBody>
      </p:sp>
      <p:sp>
        <p:nvSpPr>
          <p:cNvPr id="23560" name="Rectangle 7"/>
          <p:cNvSpPr>
            <a:spLocks noGrp="1" noChangeArrowheads="1"/>
          </p:cNvSpPr>
          <p:nvPr>
            <p:ph type="title"/>
          </p:nvPr>
        </p:nvSpPr>
        <p:spPr bwMode="auto">
          <a:xfrm>
            <a:off x="457200" y="274638"/>
            <a:ext cx="7397750" cy="1073150"/>
          </a:xfrm>
          <a:prstGeom prst="rect">
            <a:avLst/>
          </a:prstGeom>
          <a:noFill/>
          <a:ln w="9525">
            <a:noFill/>
            <a:round/>
            <a:headEnd/>
            <a:tailEnd/>
          </a:ln>
        </p:spPr>
        <p:txBody>
          <a:bodyPr vert="horz" wrap="square" lIns="90000" tIns="46800" rIns="90000" bIns="46800" numCol="1" anchor="b" anchorCtr="0" compatLnSpc="1">
            <a:prstTxWarp prst="textNoShape">
              <a:avLst/>
            </a:prstTxWarp>
          </a:bodyPr>
          <a:lstStyle/>
          <a:p>
            <a:pPr lvl="0"/>
            <a:r>
              <a:rPr lang="en-GB" smtClean="0"/>
              <a:t>Fate clic per modificare il formato del testo del titolo</a:t>
            </a:r>
          </a:p>
        </p:txBody>
      </p:sp>
      <p:sp>
        <p:nvSpPr>
          <p:cNvPr id="23561" name="Rectangle 8"/>
          <p:cNvSpPr>
            <a:spLocks noGrp="1" noChangeArrowheads="1"/>
          </p:cNvSpPr>
          <p:nvPr>
            <p:ph type="body" idx="1"/>
          </p:nvPr>
        </p:nvSpPr>
        <p:spPr bwMode="auto">
          <a:xfrm>
            <a:off x="457200" y="1600200"/>
            <a:ext cx="7397750" cy="48037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Fate clic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3081" name="Rectangle 9"/>
          <p:cNvSpPr>
            <a:spLocks noGrp="1" noChangeArrowheads="1"/>
          </p:cNvSpPr>
          <p:nvPr>
            <p:ph type="dt"/>
          </p:nvPr>
        </p:nvSpPr>
        <p:spPr bwMode="auto">
          <a:xfrm>
            <a:off x="8786813" y="266700"/>
            <a:ext cx="1941512" cy="314325"/>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a:buClrTx/>
              <a:buFontTx/>
              <a:buNone/>
              <a:tabLst>
                <a:tab pos="723900" algn="l"/>
                <a:tab pos="1447800" algn="l"/>
              </a:tabLst>
              <a:defRPr sz="1200">
                <a:solidFill>
                  <a:srgbClr val="575F6D"/>
                </a:solidFill>
                <a:latin typeface="+mn-lt"/>
                <a:ea typeface="+mn-ea"/>
                <a:cs typeface="Arial" charset="0"/>
              </a:defRPr>
            </a:lvl1pPr>
          </a:lstStyle>
          <a:p>
            <a:pPr>
              <a:defRPr/>
            </a:pPr>
            <a:endParaRPr lang="it-IT"/>
          </a:p>
        </p:txBody>
      </p:sp>
      <p:sp>
        <p:nvSpPr>
          <p:cNvPr id="3082" name="Rectangle 10"/>
          <p:cNvSpPr>
            <a:spLocks noGrp="1" noChangeArrowheads="1"/>
          </p:cNvSpPr>
          <p:nvPr>
            <p:ph type="sldNum"/>
          </p:nvPr>
        </p:nvSpPr>
        <p:spPr bwMode="auto">
          <a:xfrm>
            <a:off x="8129588" y="5734050"/>
            <a:ext cx="539750" cy="450850"/>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ctr">
              <a:buClrTx/>
              <a:buFontTx/>
              <a:buNone/>
              <a:defRPr sz="1400" b="1">
                <a:solidFill>
                  <a:srgbClr val="FFFFFF"/>
                </a:solidFill>
                <a:latin typeface="+mn-lt"/>
                <a:ea typeface="+mn-ea"/>
                <a:cs typeface="Arial" charset="0"/>
              </a:defRPr>
            </a:lvl1pPr>
          </a:lstStyle>
          <a:p>
            <a:pPr>
              <a:defRPr/>
            </a:pPr>
            <a:fld id="{3B3EEBDA-C25E-45BD-9040-FD386F41B59F}" type="slidenum">
              <a:rPr lang="it-IT"/>
              <a:pPr>
                <a:defRPr/>
              </a:pPr>
              <a:t>‹N›</a:t>
            </a:fld>
            <a:endParaRPr lang="it-IT"/>
          </a:p>
        </p:txBody>
      </p:sp>
      <p:sp>
        <p:nvSpPr>
          <p:cNvPr id="3083" name="Text Box 11"/>
          <p:cNvSpPr txBox="1">
            <a:spLocks noChangeArrowheads="1"/>
          </p:cNvSpPr>
          <p:nvPr/>
        </p:nvSpPr>
        <p:spPr bwMode="auto">
          <a:xfrm rot="5400000">
            <a:off x="7059613" y="3736975"/>
            <a:ext cx="3200400" cy="365125"/>
          </a:xfrm>
          <a:prstGeom prst="rect">
            <a:avLst/>
          </a:prstGeom>
          <a:noFill/>
          <a:ln w="9525" cap="flat">
            <a:noFill/>
            <a:round/>
            <a:headEnd/>
            <a:tailEnd/>
          </a:ln>
          <a:effectLst/>
        </p:spPr>
        <p:txBody>
          <a:bodyPr wrap="none" anchor="ctr"/>
          <a:lstStyle/>
          <a:p>
            <a:pPr>
              <a:defRPr/>
            </a:pPr>
            <a:endParaRPr lang="it-IT">
              <a:ea typeface="+mn-ea"/>
              <a:cs typeface="Arial" charset="0"/>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2pPr>
      <a:lvl3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3pPr>
      <a:lvl4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4pPr>
      <a:lvl5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ea typeface="+mn-ea"/>
          <a:cs typeface="+mn-cs"/>
        </a:defRPr>
      </a:lvl1pPr>
      <a:lvl2pPr marL="742950" indent="-285750" algn="l" defTabSz="449263" rtl="0" eaLnBrk="0" fontAlgn="base" hangingPunct="0">
        <a:spcBef>
          <a:spcPts val="525"/>
        </a:spcBef>
        <a:spcAft>
          <a:spcPct val="0"/>
        </a:spcAft>
        <a:buClr>
          <a:srgbClr val="000000"/>
        </a:buClr>
        <a:buSzPct val="100000"/>
        <a:buFont typeface="Times New Roman" pitchFamily="16" charset="0"/>
        <a:defRPr sz="21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575F6D"/>
        </a:solidFill>
        <a:effectLst/>
      </p:bgPr>
    </p:bg>
    <p:spTree>
      <p:nvGrpSpPr>
        <p:cNvPr id="1" name=""/>
        <p:cNvGrpSpPr/>
        <p:nvPr/>
      </p:nvGrpSpPr>
      <p:grpSpPr>
        <a:xfrm>
          <a:off x="0" y="0"/>
          <a:ext cx="0" cy="0"/>
          <a:chOff x="0" y="0"/>
          <a:chExt cx="0" cy="0"/>
        </a:xfrm>
      </p:grpSpPr>
      <p:sp>
        <p:nvSpPr>
          <p:cNvPr id="4097" name="Rectangle 1"/>
          <p:cNvSpPr>
            <a:spLocks noChangeArrowheads="1"/>
          </p:cNvSpPr>
          <p:nvPr/>
        </p:nvSpPr>
        <p:spPr bwMode="auto">
          <a:xfrm>
            <a:off x="381000" y="0"/>
            <a:ext cx="609600" cy="6858000"/>
          </a:xfrm>
          <a:prstGeom prst="rect">
            <a:avLst/>
          </a:prstGeom>
          <a:solidFill>
            <a:srgbClr val="FEC3AE">
              <a:alpha val="53999"/>
            </a:srgbClr>
          </a:solidFill>
          <a:ln w="9525" cap="flat">
            <a:noFill/>
            <a:round/>
            <a:headEnd/>
            <a:tailEnd/>
          </a:ln>
          <a:effectLst/>
        </p:spPr>
        <p:txBody>
          <a:bodyPr wrap="none" anchor="ctr"/>
          <a:lstStyle/>
          <a:p>
            <a:pPr>
              <a:defRPr/>
            </a:pPr>
            <a:endParaRPr lang="it-IT">
              <a:ea typeface="+mn-ea"/>
              <a:cs typeface="Arial" charset="0"/>
            </a:endParaRPr>
          </a:p>
        </p:txBody>
      </p:sp>
      <p:sp>
        <p:nvSpPr>
          <p:cNvPr id="4098" name="Rectangle 2"/>
          <p:cNvSpPr>
            <a:spLocks noChangeArrowheads="1"/>
          </p:cNvSpPr>
          <p:nvPr/>
        </p:nvSpPr>
        <p:spPr bwMode="auto">
          <a:xfrm>
            <a:off x="276225" y="0"/>
            <a:ext cx="104775" cy="6858000"/>
          </a:xfrm>
          <a:prstGeom prst="rect">
            <a:avLst/>
          </a:prstGeom>
          <a:solidFill>
            <a:srgbClr val="FFD9CE">
              <a:alpha val="35999"/>
            </a:srgbClr>
          </a:solidFill>
          <a:ln w="9525" cap="flat">
            <a:noFill/>
            <a:round/>
            <a:headEnd/>
            <a:tailEnd/>
          </a:ln>
          <a:effectLst/>
        </p:spPr>
        <p:txBody>
          <a:bodyPr wrap="none" anchor="ctr"/>
          <a:lstStyle/>
          <a:p>
            <a:pPr>
              <a:defRPr/>
            </a:pPr>
            <a:endParaRPr lang="it-IT">
              <a:ea typeface="+mn-ea"/>
              <a:cs typeface="Arial" charset="0"/>
            </a:endParaRPr>
          </a:p>
        </p:txBody>
      </p:sp>
      <p:sp>
        <p:nvSpPr>
          <p:cNvPr id="4099" name="Rectangle 3"/>
          <p:cNvSpPr>
            <a:spLocks noChangeArrowheads="1"/>
          </p:cNvSpPr>
          <p:nvPr/>
        </p:nvSpPr>
        <p:spPr bwMode="auto">
          <a:xfrm>
            <a:off x="990600" y="0"/>
            <a:ext cx="182563" cy="6858000"/>
          </a:xfrm>
          <a:prstGeom prst="rect">
            <a:avLst/>
          </a:prstGeom>
          <a:solidFill>
            <a:srgbClr val="FFD9CE">
              <a:alpha val="70000"/>
            </a:srgbClr>
          </a:solidFill>
          <a:ln w="9525" cap="flat">
            <a:noFill/>
            <a:round/>
            <a:headEnd/>
            <a:tailEnd/>
          </a:ln>
          <a:effectLst/>
        </p:spPr>
        <p:txBody>
          <a:bodyPr wrap="none" anchor="ctr"/>
          <a:lstStyle/>
          <a:p>
            <a:pPr>
              <a:defRPr/>
            </a:pPr>
            <a:endParaRPr lang="it-IT">
              <a:ea typeface="+mn-ea"/>
              <a:cs typeface="Arial" charset="0"/>
            </a:endParaRPr>
          </a:p>
        </p:txBody>
      </p:sp>
      <p:sp>
        <p:nvSpPr>
          <p:cNvPr id="4100" name="Rectangle 4"/>
          <p:cNvSpPr>
            <a:spLocks noChangeArrowheads="1"/>
          </p:cNvSpPr>
          <p:nvPr/>
        </p:nvSpPr>
        <p:spPr bwMode="auto">
          <a:xfrm>
            <a:off x="1141413" y="0"/>
            <a:ext cx="230187" cy="6858000"/>
          </a:xfrm>
          <a:prstGeom prst="rect">
            <a:avLst/>
          </a:prstGeom>
          <a:solidFill>
            <a:srgbClr val="FFEDE8">
              <a:alpha val="70999"/>
            </a:srgbClr>
          </a:solidFill>
          <a:ln w="9525" cap="flat">
            <a:noFill/>
            <a:round/>
            <a:headEnd/>
            <a:tailEnd/>
          </a:ln>
          <a:effectLst/>
        </p:spPr>
        <p:txBody>
          <a:bodyPr wrap="none" anchor="ctr"/>
          <a:lstStyle/>
          <a:p>
            <a:pPr>
              <a:defRPr/>
            </a:pPr>
            <a:endParaRPr lang="it-IT">
              <a:ea typeface="+mn-ea"/>
              <a:cs typeface="Arial" charset="0"/>
            </a:endParaRPr>
          </a:p>
        </p:txBody>
      </p:sp>
      <p:sp>
        <p:nvSpPr>
          <p:cNvPr id="4101" name="Line 5"/>
          <p:cNvSpPr>
            <a:spLocks noChangeShapeType="1"/>
          </p:cNvSpPr>
          <p:nvPr/>
        </p:nvSpPr>
        <p:spPr bwMode="auto">
          <a:xfrm>
            <a:off x="106363" y="0"/>
            <a:ext cx="1587" cy="6858000"/>
          </a:xfrm>
          <a:prstGeom prst="line">
            <a:avLst/>
          </a:prstGeom>
          <a:noFill/>
          <a:ln w="57240" cap="sq">
            <a:solidFill>
              <a:srgbClr val="FEC3AE"/>
            </a:solidFill>
            <a:miter lim="800000"/>
            <a:headEnd/>
            <a:tailEnd/>
          </a:ln>
          <a:effectLst/>
        </p:spPr>
        <p:txBody>
          <a:bodyPr/>
          <a:lstStyle/>
          <a:p>
            <a:pPr>
              <a:defRPr/>
            </a:pPr>
            <a:endParaRPr lang="it-IT">
              <a:ea typeface="+mn-ea"/>
              <a:cs typeface="Arial" charset="0"/>
            </a:endParaRPr>
          </a:p>
        </p:txBody>
      </p:sp>
      <p:sp>
        <p:nvSpPr>
          <p:cNvPr id="4102" name="Line 6"/>
          <p:cNvSpPr>
            <a:spLocks noChangeShapeType="1"/>
          </p:cNvSpPr>
          <p:nvPr/>
        </p:nvSpPr>
        <p:spPr bwMode="auto">
          <a:xfrm>
            <a:off x="914400" y="0"/>
            <a:ext cx="1588" cy="6858000"/>
          </a:xfrm>
          <a:prstGeom prst="line">
            <a:avLst/>
          </a:prstGeom>
          <a:noFill/>
          <a:ln w="57240" cap="sq">
            <a:solidFill>
              <a:srgbClr val="FFEDE8"/>
            </a:solidFill>
            <a:miter lim="800000"/>
            <a:headEnd/>
            <a:tailEnd/>
          </a:ln>
          <a:effectLst/>
        </p:spPr>
        <p:txBody>
          <a:bodyPr/>
          <a:lstStyle/>
          <a:p>
            <a:pPr>
              <a:defRPr/>
            </a:pPr>
            <a:endParaRPr lang="it-IT">
              <a:ea typeface="+mn-ea"/>
              <a:cs typeface="Arial" charset="0"/>
            </a:endParaRPr>
          </a:p>
        </p:txBody>
      </p:sp>
      <p:sp>
        <p:nvSpPr>
          <p:cNvPr id="4103" name="Line 7"/>
          <p:cNvSpPr>
            <a:spLocks noChangeShapeType="1"/>
          </p:cNvSpPr>
          <p:nvPr/>
        </p:nvSpPr>
        <p:spPr bwMode="auto">
          <a:xfrm>
            <a:off x="854075" y="0"/>
            <a:ext cx="1588" cy="6858000"/>
          </a:xfrm>
          <a:prstGeom prst="line">
            <a:avLst/>
          </a:prstGeom>
          <a:noFill/>
          <a:ln w="57240" cap="sq">
            <a:solidFill>
              <a:srgbClr val="FEC3AE"/>
            </a:solidFill>
            <a:miter lim="800000"/>
            <a:headEnd/>
            <a:tailEnd/>
          </a:ln>
          <a:effectLst/>
        </p:spPr>
        <p:txBody>
          <a:bodyPr/>
          <a:lstStyle/>
          <a:p>
            <a:pPr>
              <a:defRPr/>
            </a:pPr>
            <a:endParaRPr lang="it-IT">
              <a:ea typeface="+mn-ea"/>
              <a:cs typeface="Arial" charset="0"/>
            </a:endParaRPr>
          </a:p>
        </p:txBody>
      </p:sp>
      <p:sp>
        <p:nvSpPr>
          <p:cNvPr id="4104" name="Line 8"/>
          <p:cNvSpPr>
            <a:spLocks noChangeShapeType="1"/>
          </p:cNvSpPr>
          <p:nvPr/>
        </p:nvSpPr>
        <p:spPr bwMode="auto">
          <a:xfrm>
            <a:off x="1727200" y="0"/>
            <a:ext cx="1588" cy="6858000"/>
          </a:xfrm>
          <a:prstGeom prst="line">
            <a:avLst/>
          </a:prstGeom>
          <a:noFill/>
          <a:ln w="28440" cap="sq">
            <a:solidFill>
              <a:srgbClr val="FEC3AE"/>
            </a:solidFill>
            <a:miter lim="800000"/>
            <a:headEnd/>
            <a:tailEnd/>
          </a:ln>
          <a:effectLst/>
        </p:spPr>
        <p:txBody>
          <a:bodyPr/>
          <a:lstStyle/>
          <a:p>
            <a:pPr>
              <a:defRPr/>
            </a:pPr>
            <a:endParaRPr lang="it-IT">
              <a:ea typeface="+mn-ea"/>
              <a:cs typeface="Arial" charset="0"/>
            </a:endParaRPr>
          </a:p>
        </p:txBody>
      </p:sp>
      <p:sp>
        <p:nvSpPr>
          <p:cNvPr id="4105" name="Line 9"/>
          <p:cNvSpPr>
            <a:spLocks noChangeShapeType="1"/>
          </p:cNvSpPr>
          <p:nvPr/>
        </p:nvSpPr>
        <p:spPr bwMode="auto">
          <a:xfrm>
            <a:off x="1066800" y="0"/>
            <a:ext cx="1588" cy="6858000"/>
          </a:xfrm>
          <a:prstGeom prst="line">
            <a:avLst/>
          </a:prstGeom>
          <a:noFill/>
          <a:ln w="9360" cap="sq">
            <a:solidFill>
              <a:srgbClr val="FEC3AE"/>
            </a:solidFill>
            <a:miter lim="800000"/>
            <a:headEnd/>
            <a:tailEnd/>
          </a:ln>
          <a:effectLst/>
        </p:spPr>
        <p:txBody>
          <a:bodyPr/>
          <a:lstStyle/>
          <a:p>
            <a:pPr>
              <a:defRPr/>
            </a:pPr>
            <a:endParaRPr lang="it-IT">
              <a:ea typeface="+mn-ea"/>
              <a:cs typeface="Arial" charset="0"/>
            </a:endParaRPr>
          </a:p>
        </p:txBody>
      </p:sp>
      <p:sp>
        <p:nvSpPr>
          <p:cNvPr id="4106" name="Rectangle 10"/>
          <p:cNvSpPr>
            <a:spLocks noChangeArrowheads="1"/>
          </p:cNvSpPr>
          <p:nvPr/>
        </p:nvSpPr>
        <p:spPr bwMode="auto">
          <a:xfrm>
            <a:off x="1219200" y="0"/>
            <a:ext cx="76200" cy="6858000"/>
          </a:xfrm>
          <a:prstGeom prst="rect">
            <a:avLst/>
          </a:prstGeom>
          <a:solidFill>
            <a:srgbClr val="FEC3AE">
              <a:alpha val="50999"/>
            </a:srgbClr>
          </a:solidFill>
          <a:ln w="9525" cap="flat">
            <a:noFill/>
            <a:round/>
            <a:headEnd/>
            <a:tailEnd/>
          </a:ln>
          <a:effectLst/>
        </p:spPr>
        <p:txBody>
          <a:bodyPr wrap="none" anchor="ctr"/>
          <a:lstStyle/>
          <a:p>
            <a:pPr>
              <a:defRPr/>
            </a:pPr>
            <a:endParaRPr lang="it-IT">
              <a:ea typeface="+mn-ea"/>
              <a:cs typeface="Arial" charset="0"/>
            </a:endParaRPr>
          </a:p>
        </p:txBody>
      </p:sp>
      <p:sp>
        <p:nvSpPr>
          <p:cNvPr id="4107" name="Oval 11"/>
          <p:cNvSpPr>
            <a:spLocks noChangeArrowheads="1"/>
          </p:cNvSpPr>
          <p:nvPr/>
        </p:nvSpPr>
        <p:spPr bwMode="auto">
          <a:xfrm>
            <a:off x="609600" y="3429000"/>
            <a:ext cx="1295400" cy="1295400"/>
          </a:xfrm>
          <a:prstGeom prst="ellipse">
            <a:avLst/>
          </a:prstGeom>
          <a:solidFill>
            <a:srgbClr val="FE8637"/>
          </a:solidFill>
          <a:ln w="9525" cap="flat">
            <a:noFill/>
            <a:round/>
            <a:headEnd/>
            <a:tailEnd/>
          </a:ln>
          <a:effectLst/>
        </p:spPr>
        <p:txBody>
          <a:bodyPr wrap="none" anchor="ctr"/>
          <a:lstStyle/>
          <a:p>
            <a:pPr>
              <a:defRPr/>
            </a:pPr>
            <a:endParaRPr lang="it-IT">
              <a:ea typeface="+mn-ea"/>
              <a:cs typeface="Arial" charset="0"/>
            </a:endParaRPr>
          </a:p>
        </p:txBody>
      </p:sp>
      <p:sp>
        <p:nvSpPr>
          <p:cNvPr id="4108" name="Oval 12"/>
          <p:cNvSpPr>
            <a:spLocks noChangeArrowheads="1"/>
          </p:cNvSpPr>
          <p:nvPr/>
        </p:nvSpPr>
        <p:spPr bwMode="auto">
          <a:xfrm>
            <a:off x="1323975" y="4867275"/>
            <a:ext cx="642938" cy="641350"/>
          </a:xfrm>
          <a:prstGeom prst="ellipse">
            <a:avLst/>
          </a:prstGeom>
          <a:solidFill>
            <a:srgbClr val="FE8637"/>
          </a:solidFill>
          <a:ln w="9525" cap="flat">
            <a:noFill/>
            <a:round/>
            <a:headEnd/>
            <a:tailEnd/>
          </a:ln>
          <a:effectLst/>
        </p:spPr>
        <p:txBody>
          <a:bodyPr wrap="none" anchor="ctr"/>
          <a:lstStyle/>
          <a:p>
            <a:pPr>
              <a:defRPr/>
            </a:pPr>
            <a:endParaRPr lang="it-IT">
              <a:ea typeface="+mn-ea"/>
              <a:cs typeface="Arial" charset="0"/>
            </a:endParaRPr>
          </a:p>
        </p:txBody>
      </p:sp>
      <p:sp>
        <p:nvSpPr>
          <p:cNvPr id="4109" name="Oval 13"/>
          <p:cNvSpPr>
            <a:spLocks noChangeArrowheads="1"/>
          </p:cNvSpPr>
          <p:nvPr/>
        </p:nvSpPr>
        <p:spPr bwMode="auto">
          <a:xfrm>
            <a:off x="1090613" y="5500688"/>
            <a:ext cx="138112" cy="136525"/>
          </a:xfrm>
          <a:prstGeom prst="ellipse">
            <a:avLst/>
          </a:prstGeom>
          <a:solidFill>
            <a:srgbClr val="FE8637"/>
          </a:solidFill>
          <a:ln w="9525" cap="flat">
            <a:noFill/>
            <a:round/>
            <a:headEnd/>
            <a:tailEnd/>
          </a:ln>
          <a:effectLst/>
        </p:spPr>
        <p:txBody>
          <a:bodyPr wrap="none" anchor="ctr"/>
          <a:lstStyle/>
          <a:p>
            <a:pPr>
              <a:defRPr/>
            </a:pPr>
            <a:endParaRPr lang="it-IT">
              <a:ea typeface="+mn-ea"/>
              <a:cs typeface="Arial" charset="0"/>
            </a:endParaRPr>
          </a:p>
        </p:txBody>
      </p:sp>
      <p:sp>
        <p:nvSpPr>
          <p:cNvPr id="4110" name="Oval 14"/>
          <p:cNvSpPr>
            <a:spLocks noChangeArrowheads="1"/>
          </p:cNvSpPr>
          <p:nvPr/>
        </p:nvSpPr>
        <p:spPr bwMode="auto">
          <a:xfrm>
            <a:off x="1663700" y="5791200"/>
            <a:ext cx="274638" cy="274638"/>
          </a:xfrm>
          <a:prstGeom prst="ellipse">
            <a:avLst/>
          </a:prstGeom>
          <a:solidFill>
            <a:srgbClr val="FE8637"/>
          </a:solidFill>
          <a:ln w="9525" cap="flat">
            <a:noFill/>
            <a:round/>
            <a:headEnd/>
            <a:tailEnd/>
          </a:ln>
          <a:effectLst/>
        </p:spPr>
        <p:txBody>
          <a:bodyPr wrap="none" anchor="ctr"/>
          <a:lstStyle/>
          <a:p>
            <a:pPr>
              <a:defRPr/>
            </a:pPr>
            <a:endParaRPr lang="it-IT">
              <a:ea typeface="+mn-ea"/>
              <a:cs typeface="Arial" charset="0"/>
            </a:endParaRPr>
          </a:p>
        </p:txBody>
      </p:sp>
      <p:sp>
        <p:nvSpPr>
          <p:cNvPr id="4111" name="Oval 15"/>
          <p:cNvSpPr>
            <a:spLocks noChangeArrowheads="1"/>
          </p:cNvSpPr>
          <p:nvPr/>
        </p:nvSpPr>
        <p:spPr bwMode="auto">
          <a:xfrm>
            <a:off x="1879600" y="4479925"/>
            <a:ext cx="365125" cy="365125"/>
          </a:xfrm>
          <a:prstGeom prst="ellipse">
            <a:avLst/>
          </a:prstGeom>
          <a:solidFill>
            <a:srgbClr val="FE8637"/>
          </a:solidFill>
          <a:ln w="9525" cap="flat">
            <a:noFill/>
            <a:round/>
            <a:headEnd/>
            <a:tailEnd/>
          </a:ln>
          <a:effectLst/>
        </p:spPr>
        <p:txBody>
          <a:bodyPr wrap="none" anchor="ctr"/>
          <a:lstStyle/>
          <a:p>
            <a:pPr>
              <a:defRPr/>
            </a:pPr>
            <a:endParaRPr lang="it-IT">
              <a:ea typeface="+mn-ea"/>
              <a:cs typeface="Arial" charset="0"/>
            </a:endParaRPr>
          </a:p>
        </p:txBody>
      </p:sp>
      <p:sp>
        <p:nvSpPr>
          <p:cNvPr id="4112" name="Line 16"/>
          <p:cNvSpPr>
            <a:spLocks noChangeShapeType="1"/>
          </p:cNvSpPr>
          <p:nvPr/>
        </p:nvSpPr>
        <p:spPr bwMode="auto">
          <a:xfrm>
            <a:off x="9097963" y="0"/>
            <a:ext cx="1587" cy="6858000"/>
          </a:xfrm>
          <a:prstGeom prst="line">
            <a:avLst/>
          </a:prstGeom>
          <a:noFill/>
          <a:ln w="57240" cap="sq">
            <a:solidFill>
              <a:srgbClr val="FEC3AE"/>
            </a:solidFill>
            <a:miter lim="800000"/>
            <a:headEnd/>
            <a:tailEnd/>
          </a:ln>
          <a:effectLst/>
        </p:spPr>
        <p:txBody>
          <a:bodyPr/>
          <a:lstStyle/>
          <a:p>
            <a:pPr>
              <a:defRPr/>
            </a:pPr>
            <a:endParaRPr lang="it-IT">
              <a:ea typeface="+mn-ea"/>
              <a:cs typeface="Arial" charset="0"/>
            </a:endParaRPr>
          </a:p>
        </p:txBody>
      </p:sp>
      <p:sp>
        <p:nvSpPr>
          <p:cNvPr id="24594" name="Rectangle 17"/>
          <p:cNvSpPr>
            <a:spLocks noGrp="1" noChangeArrowheads="1"/>
          </p:cNvSpPr>
          <p:nvPr>
            <p:ph type="title"/>
          </p:nvPr>
        </p:nvSpPr>
        <p:spPr bwMode="auto">
          <a:xfrm>
            <a:off x="457200" y="274638"/>
            <a:ext cx="7397750" cy="1073150"/>
          </a:xfrm>
          <a:prstGeom prst="rect">
            <a:avLst/>
          </a:prstGeom>
          <a:noFill/>
          <a:ln w="9525">
            <a:noFill/>
            <a:round/>
            <a:headEnd/>
            <a:tailEnd/>
          </a:ln>
        </p:spPr>
        <p:txBody>
          <a:bodyPr vert="horz" wrap="square" lIns="90000" tIns="46800" rIns="90000" bIns="46800" numCol="1" anchor="b" anchorCtr="0" compatLnSpc="1">
            <a:prstTxWarp prst="textNoShape">
              <a:avLst/>
            </a:prstTxWarp>
          </a:bodyPr>
          <a:lstStyle/>
          <a:p>
            <a:pPr lvl="0"/>
            <a:r>
              <a:rPr lang="en-GB" smtClean="0"/>
              <a:t>Fate clic per modificare il formato del testo del titolo</a:t>
            </a:r>
          </a:p>
        </p:txBody>
      </p:sp>
      <p:sp>
        <p:nvSpPr>
          <p:cNvPr id="24595" name="Rectangle 18"/>
          <p:cNvSpPr>
            <a:spLocks noGrp="1" noChangeArrowheads="1"/>
          </p:cNvSpPr>
          <p:nvPr>
            <p:ph type="body" idx="1"/>
          </p:nvPr>
        </p:nvSpPr>
        <p:spPr bwMode="auto">
          <a:xfrm>
            <a:off x="457200" y="1600200"/>
            <a:ext cx="7397750" cy="48037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Fate clic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4115" name="Rectangle 19"/>
          <p:cNvSpPr>
            <a:spLocks noGrp="1" noChangeArrowheads="1"/>
          </p:cNvSpPr>
          <p:nvPr>
            <p:ph type="dt"/>
          </p:nvPr>
        </p:nvSpPr>
        <p:spPr bwMode="auto">
          <a:xfrm>
            <a:off x="9096375" y="217488"/>
            <a:ext cx="2216150" cy="311150"/>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a:buClrTx/>
              <a:buFontTx/>
              <a:buNone/>
              <a:tabLst>
                <a:tab pos="723900" algn="l"/>
                <a:tab pos="1447800" algn="l"/>
                <a:tab pos="2171700" algn="l"/>
              </a:tabLst>
              <a:defRPr sz="1200">
                <a:solidFill>
                  <a:srgbClr val="FFF39D"/>
                </a:solidFill>
                <a:latin typeface="+mn-lt"/>
                <a:ea typeface="+mn-ea"/>
                <a:cs typeface="Arial" charset="0"/>
              </a:defRPr>
            </a:lvl1pPr>
          </a:lstStyle>
          <a:p>
            <a:pPr>
              <a:defRPr/>
            </a:pPr>
            <a:endParaRPr lang="it-IT"/>
          </a:p>
        </p:txBody>
      </p:sp>
      <p:sp>
        <p:nvSpPr>
          <p:cNvPr id="4116" name="Text Box 20"/>
          <p:cNvSpPr txBox="1">
            <a:spLocks noChangeArrowheads="1"/>
          </p:cNvSpPr>
          <p:nvPr/>
        </p:nvSpPr>
        <p:spPr bwMode="auto">
          <a:xfrm rot="5400000">
            <a:off x="7146926" y="4178300"/>
            <a:ext cx="3657600" cy="384175"/>
          </a:xfrm>
          <a:prstGeom prst="rect">
            <a:avLst/>
          </a:prstGeom>
          <a:noFill/>
          <a:ln w="9525" cap="flat">
            <a:noFill/>
            <a:round/>
            <a:headEnd/>
            <a:tailEnd/>
          </a:ln>
          <a:effectLst/>
        </p:spPr>
        <p:txBody>
          <a:bodyPr wrap="none" anchor="ctr"/>
          <a:lstStyle/>
          <a:p>
            <a:pPr>
              <a:defRPr/>
            </a:pPr>
            <a:endParaRPr lang="it-IT">
              <a:ea typeface="+mn-ea"/>
              <a:cs typeface="Arial" charset="0"/>
            </a:endParaRPr>
          </a:p>
        </p:txBody>
      </p:sp>
      <p:sp>
        <p:nvSpPr>
          <p:cNvPr id="4117" name="Rectangle 21"/>
          <p:cNvSpPr>
            <a:spLocks noGrp="1" noChangeArrowheads="1"/>
          </p:cNvSpPr>
          <p:nvPr>
            <p:ph type="sldNum"/>
          </p:nvPr>
        </p:nvSpPr>
        <p:spPr bwMode="auto">
          <a:xfrm>
            <a:off x="1339850" y="4929188"/>
            <a:ext cx="539750" cy="447675"/>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ctr">
              <a:buClrTx/>
              <a:buFontTx/>
              <a:buNone/>
              <a:defRPr sz="1400" b="1">
                <a:solidFill>
                  <a:srgbClr val="FFFFFF"/>
                </a:solidFill>
                <a:latin typeface="+mn-lt"/>
                <a:ea typeface="+mn-ea"/>
                <a:cs typeface="Arial" charset="0"/>
              </a:defRPr>
            </a:lvl1pPr>
          </a:lstStyle>
          <a:p>
            <a:pPr>
              <a:defRPr/>
            </a:pPr>
            <a:fld id="{D7079922-AA12-4B7E-AA91-54656097F3CD}"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449263" rtl="0" eaLnBrk="0" fontAlgn="base" hangingPunct="0">
        <a:spcBef>
          <a:spcPct val="0"/>
        </a:spcBef>
        <a:spcAft>
          <a:spcPct val="0"/>
        </a:spcAft>
        <a:buClr>
          <a:srgbClr val="000000"/>
        </a:buClr>
        <a:buSzPct val="100000"/>
        <a:buFont typeface="Times New Roman" pitchFamily="16" charset="0"/>
        <a:defRPr sz="3000">
          <a:solidFill>
            <a:srgbClr val="FFF39D"/>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6" charset="0"/>
        <a:defRPr sz="3000">
          <a:solidFill>
            <a:srgbClr val="FFF39D"/>
          </a:solidFill>
          <a:latin typeface="Century Schoolbook" pitchFamily="16" charset="0"/>
          <a:ea typeface="Microsoft YaHei" charset="-122"/>
        </a:defRPr>
      </a:lvl2pPr>
      <a:lvl3pPr algn="l" defTabSz="449263" rtl="0" eaLnBrk="0" fontAlgn="base" hangingPunct="0">
        <a:spcBef>
          <a:spcPct val="0"/>
        </a:spcBef>
        <a:spcAft>
          <a:spcPct val="0"/>
        </a:spcAft>
        <a:buClr>
          <a:srgbClr val="000000"/>
        </a:buClr>
        <a:buSzPct val="100000"/>
        <a:buFont typeface="Times New Roman" pitchFamily="16" charset="0"/>
        <a:defRPr sz="3000">
          <a:solidFill>
            <a:srgbClr val="FFF39D"/>
          </a:solidFill>
          <a:latin typeface="Century Schoolbook" pitchFamily="16" charset="0"/>
          <a:ea typeface="Microsoft YaHei" charset="-122"/>
        </a:defRPr>
      </a:lvl3pPr>
      <a:lvl4pPr algn="l" defTabSz="449263" rtl="0" eaLnBrk="0" fontAlgn="base" hangingPunct="0">
        <a:spcBef>
          <a:spcPct val="0"/>
        </a:spcBef>
        <a:spcAft>
          <a:spcPct val="0"/>
        </a:spcAft>
        <a:buClr>
          <a:srgbClr val="000000"/>
        </a:buClr>
        <a:buSzPct val="100000"/>
        <a:buFont typeface="Times New Roman" pitchFamily="16" charset="0"/>
        <a:defRPr sz="3000">
          <a:solidFill>
            <a:srgbClr val="FFF39D"/>
          </a:solidFill>
          <a:latin typeface="Century Schoolbook" pitchFamily="16" charset="0"/>
          <a:ea typeface="Microsoft YaHei" charset="-122"/>
        </a:defRPr>
      </a:lvl4pPr>
      <a:lvl5pPr algn="l" defTabSz="449263" rtl="0" eaLnBrk="0" fontAlgn="base" hangingPunct="0">
        <a:spcBef>
          <a:spcPct val="0"/>
        </a:spcBef>
        <a:spcAft>
          <a:spcPct val="0"/>
        </a:spcAft>
        <a:buClr>
          <a:srgbClr val="000000"/>
        </a:buClr>
        <a:buSzPct val="100000"/>
        <a:buFont typeface="Times New Roman" pitchFamily="16" charset="0"/>
        <a:defRPr sz="3000">
          <a:solidFill>
            <a:srgbClr val="FFF39D"/>
          </a:solidFill>
          <a:latin typeface="Century Schoolbook" pitchFamily="16" charset="0"/>
          <a:ea typeface="Microsoft YaHei" charset="-122"/>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FFF39D"/>
          </a:solidFill>
          <a:latin typeface="Century Schoolbook" pitchFamily="16" charset="0"/>
          <a:ea typeface="Microsoft YaHei" charset="-122"/>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FFF39D"/>
          </a:solidFill>
          <a:latin typeface="Century Schoolbook" pitchFamily="16" charset="0"/>
          <a:ea typeface="Microsoft YaHei" charset="-122"/>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FFF39D"/>
          </a:solidFill>
          <a:latin typeface="Century Schoolbook" pitchFamily="16" charset="0"/>
          <a:ea typeface="Microsoft YaHei" charset="-122"/>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FFF39D"/>
          </a:solidFill>
          <a:latin typeface="Century Schoolbook" pitchFamily="16" charset="0"/>
          <a:ea typeface="Microsoft YaHei"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a:solidFill>
            <a:srgbClr val="FFFFFF"/>
          </a:solidFill>
          <a:latin typeface="+mn-lt"/>
          <a:ea typeface="+mn-ea"/>
          <a:cs typeface="+mn-cs"/>
        </a:defRPr>
      </a:lvl1pPr>
      <a:lvl2pPr marL="742950" indent="-285750" algn="l" defTabSz="449263" rtl="0" eaLnBrk="0" fontAlgn="base" hangingPunct="0">
        <a:spcBef>
          <a:spcPts val="525"/>
        </a:spcBef>
        <a:spcAft>
          <a:spcPct val="0"/>
        </a:spcAft>
        <a:buClr>
          <a:srgbClr val="000000"/>
        </a:buClr>
        <a:buSzPct val="100000"/>
        <a:buFont typeface="Times New Roman" pitchFamily="16" charset="0"/>
        <a:defRPr sz="2100">
          <a:solidFill>
            <a:srgbClr val="FFFFFF"/>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FFFFFF"/>
          </a:solidFill>
          <a:latin typeface="+mn-lt"/>
          <a:ea typeface="+mn-ea"/>
        </a:defRPr>
      </a:lvl3pPr>
      <a:lvl4pPr marL="1600200" indent="-228600" algn="l" defTabSz="449263" rtl="0" eaLnBrk="0" fontAlgn="base" hangingPunct="0">
        <a:spcBef>
          <a:spcPts val="450"/>
        </a:spcBef>
        <a:spcAft>
          <a:spcPct val="0"/>
        </a:spcAft>
        <a:buClr>
          <a:srgbClr val="000000"/>
        </a:buClr>
        <a:buSzPct val="100000"/>
        <a:buFont typeface="Times New Roman" pitchFamily="16" charset="0"/>
        <a:defRPr>
          <a:solidFill>
            <a:srgbClr val="FFFFFF"/>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FFFFFF"/>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FFFFFF"/>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FFFFFF"/>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FFFFFF"/>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FFFFFF"/>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Line 1"/>
          <p:cNvSpPr>
            <a:spLocks noChangeShapeType="1"/>
          </p:cNvSpPr>
          <p:nvPr/>
        </p:nvSpPr>
        <p:spPr bwMode="auto">
          <a:xfrm>
            <a:off x="8763000" y="0"/>
            <a:ext cx="1588" cy="6858000"/>
          </a:xfrm>
          <a:prstGeom prst="line">
            <a:avLst/>
          </a:prstGeom>
          <a:noFill/>
          <a:ln w="38160" cap="sq">
            <a:solidFill>
              <a:srgbClr val="FEC3AE"/>
            </a:solidFill>
            <a:miter lim="800000"/>
            <a:headEnd/>
            <a:tailEnd/>
          </a:ln>
          <a:effectLst/>
        </p:spPr>
        <p:txBody>
          <a:bodyPr/>
          <a:lstStyle/>
          <a:p>
            <a:pPr>
              <a:defRPr/>
            </a:pPr>
            <a:endParaRPr lang="it-IT">
              <a:ea typeface="+mn-ea"/>
              <a:cs typeface="Arial" charset="0"/>
            </a:endParaRPr>
          </a:p>
        </p:txBody>
      </p:sp>
      <p:sp>
        <p:nvSpPr>
          <p:cNvPr id="5122" name="Line 2"/>
          <p:cNvSpPr>
            <a:spLocks noChangeShapeType="1"/>
          </p:cNvSpPr>
          <p:nvPr/>
        </p:nvSpPr>
        <p:spPr bwMode="auto">
          <a:xfrm>
            <a:off x="76200" y="0"/>
            <a:ext cx="1588" cy="6858000"/>
          </a:xfrm>
          <a:prstGeom prst="line">
            <a:avLst/>
          </a:prstGeom>
          <a:noFill/>
          <a:ln w="57240" cap="sq">
            <a:solidFill>
              <a:srgbClr val="FEC3AE"/>
            </a:solidFill>
            <a:miter lim="800000"/>
            <a:headEnd/>
            <a:tailEnd/>
          </a:ln>
          <a:effectLst/>
        </p:spPr>
        <p:txBody>
          <a:bodyPr/>
          <a:lstStyle/>
          <a:p>
            <a:pPr>
              <a:defRPr/>
            </a:pPr>
            <a:endParaRPr lang="it-IT">
              <a:ea typeface="+mn-ea"/>
              <a:cs typeface="Arial" charset="0"/>
            </a:endParaRPr>
          </a:p>
        </p:txBody>
      </p:sp>
      <p:sp>
        <p:nvSpPr>
          <p:cNvPr id="5123" name="Line 3"/>
          <p:cNvSpPr>
            <a:spLocks noChangeShapeType="1"/>
          </p:cNvSpPr>
          <p:nvPr/>
        </p:nvSpPr>
        <p:spPr bwMode="auto">
          <a:xfrm>
            <a:off x="8991600" y="0"/>
            <a:ext cx="1588" cy="6858000"/>
          </a:xfrm>
          <a:prstGeom prst="line">
            <a:avLst/>
          </a:prstGeom>
          <a:noFill/>
          <a:ln w="19080" cap="sq">
            <a:solidFill>
              <a:srgbClr val="FE8637"/>
            </a:solidFill>
            <a:miter lim="800000"/>
            <a:headEnd/>
            <a:tailEnd/>
          </a:ln>
          <a:effectLst/>
        </p:spPr>
        <p:txBody>
          <a:bodyPr/>
          <a:lstStyle/>
          <a:p>
            <a:pPr>
              <a:defRPr/>
            </a:pPr>
            <a:endParaRPr lang="it-IT">
              <a:ea typeface="+mn-ea"/>
              <a:cs typeface="Arial" charset="0"/>
            </a:endParaRPr>
          </a:p>
        </p:txBody>
      </p:sp>
      <p:sp>
        <p:nvSpPr>
          <p:cNvPr id="5124" name="Rectangle 4"/>
          <p:cNvSpPr>
            <a:spLocks noChangeArrowheads="1"/>
          </p:cNvSpPr>
          <p:nvPr/>
        </p:nvSpPr>
        <p:spPr bwMode="auto">
          <a:xfrm>
            <a:off x="8839200" y="0"/>
            <a:ext cx="304800" cy="6858000"/>
          </a:xfrm>
          <a:prstGeom prst="rect">
            <a:avLst/>
          </a:prstGeom>
          <a:solidFill>
            <a:srgbClr val="FEC3AE">
              <a:alpha val="87000"/>
            </a:srgbClr>
          </a:solidFill>
          <a:ln w="9525" cap="flat">
            <a:noFill/>
            <a:round/>
            <a:headEnd/>
            <a:tailEnd/>
          </a:ln>
          <a:effectLst/>
        </p:spPr>
        <p:txBody>
          <a:bodyPr wrap="none" anchor="ctr"/>
          <a:lstStyle/>
          <a:p>
            <a:pPr>
              <a:defRPr/>
            </a:pPr>
            <a:endParaRPr lang="it-IT">
              <a:ea typeface="+mn-ea"/>
              <a:cs typeface="Arial" charset="0"/>
            </a:endParaRPr>
          </a:p>
        </p:txBody>
      </p:sp>
      <p:sp>
        <p:nvSpPr>
          <p:cNvPr id="5125" name="Line 5"/>
          <p:cNvSpPr>
            <a:spLocks noChangeShapeType="1"/>
          </p:cNvSpPr>
          <p:nvPr/>
        </p:nvSpPr>
        <p:spPr bwMode="auto">
          <a:xfrm>
            <a:off x="8915400" y="0"/>
            <a:ext cx="1588" cy="6858000"/>
          </a:xfrm>
          <a:prstGeom prst="line">
            <a:avLst/>
          </a:prstGeom>
          <a:noFill/>
          <a:ln w="9360" cap="sq">
            <a:solidFill>
              <a:srgbClr val="FE8637"/>
            </a:solidFill>
            <a:miter lim="800000"/>
            <a:headEnd/>
            <a:tailEnd/>
          </a:ln>
          <a:effectLst/>
        </p:spPr>
        <p:txBody>
          <a:bodyPr/>
          <a:lstStyle/>
          <a:p>
            <a:pPr>
              <a:defRPr/>
            </a:pPr>
            <a:endParaRPr lang="it-IT">
              <a:ea typeface="+mn-ea"/>
              <a:cs typeface="Arial" charset="0"/>
            </a:endParaRPr>
          </a:p>
        </p:txBody>
      </p:sp>
      <p:sp>
        <p:nvSpPr>
          <p:cNvPr id="5126" name="Oval 6"/>
          <p:cNvSpPr>
            <a:spLocks noChangeArrowheads="1"/>
          </p:cNvSpPr>
          <p:nvPr/>
        </p:nvSpPr>
        <p:spPr bwMode="auto">
          <a:xfrm>
            <a:off x="8156575" y="5715000"/>
            <a:ext cx="549275" cy="549275"/>
          </a:xfrm>
          <a:prstGeom prst="ellipse">
            <a:avLst/>
          </a:prstGeom>
          <a:solidFill>
            <a:srgbClr val="FE8637"/>
          </a:solidFill>
          <a:ln w="9525" cap="flat">
            <a:noFill/>
            <a:round/>
            <a:headEnd/>
            <a:tailEnd/>
          </a:ln>
          <a:effectLst/>
        </p:spPr>
        <p:txBody>
          <a:bodyPr wrap="none" anchor="ctr"/>
          <a:lstStyle/>
          <a:p>
            <a:pPr>
              <a:defRPr/>
            </a:pPr>
            <a:endParaRPr lang="it-IT">
              <a:ea typeface="+mn-ea"/>
              <a:cs typeface="Arial" charset="0"/>
            </a:endParaRPr>
          </a:p>
        </p:txBody>
      </p:sp>
      <p:sp>
        <p:nvSpPr>
          <p:cNvPr id="25608" name="Rectangle 7"/>
          <p:cNvSpPr>
            <a:spLocks noGrp="1" noChangeArrowheads="1"/>
          </p:cNvSpPr>
          <p:nvPr>
            <p:ph type="title"/>
          </p:nvPr>
        </p:nvSpPr>
        <p:spPr bwMode="auto">
          <a:xfrm>
            <a:off x="457200" y="274638"/>
            <a:ext cx="7397750" cy="1073150"/>
          </a:xfrm>
          <a:prstGeom prst="rect">
            <a:avLst/>
          </a:prstGeom>
          <a:noFill/>
          <a:ln w="9525">
            <a:noFill/>
            <a:round/>
            <a:headEnd/>
            <a:tailEnd/>
          </a:ln>
        </p:spPr>
        <p:txBody>
          <a:bodyPr vert="horz" wrap="square" lIns="90000" tIns="46800" rIns="90000" bIns="46800" numCol="1" anchor="b" anchorCtr="0" compatLnSpc="1">
            <a:prstTxWarp prst="textNoShape">
              <a:avLst/>
            </a:prstTxWarp>
          </a:bodyPr>
          <a:lstStyle/>
          <a:p>
            <a:pPr lvl="0"/>
            <a:r>
              <a:rPr lang="en-GB" smtClean="0"/>
              <a:t>Fate clic per modificare il formato del testo del titolo</a:t>
            </a:r>
          </a:p>
        </p:txBody>
      </p:sp>
      <p:sp>
        <p:nvSpPr>
          <p:cNvPr id="25609" name="Rectangle 8"/>
          <p:cNvSpPr>
            <a:spLocks noGrp="1" noChangeArrowheads="1"/>
          </p:cNvSpPr>
          <p:nvPr>
            <p:ph type="body" idx="1"/>
          </p:nvPr>
        </p:nvSpPr>
        <p:spPr bwMode="auto">
          <a:xfrm>
            <a:off x="457200" y="1600200"/>
            <a:ext cx="7397750" cy="48037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Fate clic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5129" name="Rectangle 9"/>
          <p:cNvSpPr>
            <a:spLocks noGrp="1" noChangeArrowheads="1"/>
          </p:cNvSpPr>
          <p:nvPr>
            <p:ph type="dt"/>
          </p:nvPr>
        </p:nvSpPr>
        <p:spPr bwMode="auto">
          <a:xfrm>
            <a:off x="8786813" y="266700"/>
            <a:ext cx="1941512" cy="314325"/>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a:buClrTx/>
              <a:buFontTx/>
              <a:buNone/>
              <a:tabLst>
                <a:tab pos="723900" algn="l"/>
                <a:tab pos="1447800" algn="l"/>
              </a:tabLst>
              <a:defRPr sz="1200">
                <a:solidFill>
                  <a:srgbClr val="575F6D"/>
                </a:solidFill>
                <a:latin typeface="+mn-lt"/>
                <a:ea typeface="+mn-ea"/>
                <a:cs typeface="Arial" charset="0"/>
              </a:defRPr>
            </a:lvl1pPr>
          </a:lstStyle>
          <a:p>
            <a:pPr>
              <a:defRPr/>
            </a:pPr>
            <a:endParaRPr lang="it-IT"/>
          </a:p>
        </p:txBody>
      </p:sp>
      <p:sp>
        <p:nvSpPr>
          <p:cNvPr id="5130" name="Rectangle 10"/>
          <p:cNvSpPr>
            <a:spLocks noGrp="1" noChangeArrowheads="1"/>
          </p:cNvSpPr>
          <p:nvPr>
            <p:ph type="sldNum"/>
          </p:nvPr>
        </p:nvSpPr>
        <p:spPr bwMode="auto">
          <a:xfrm>
            <a:off x="8129588" y="5734050"/>
            <a:ext cx="539750" cy="450850"/>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ctr">
              <a:buClrTx/>
              <a:buFontTx/>
              <a:buNone/>
              <a:defRPr sz="1400" b="1">
                <a:solidFill>
                  <a:srgbClr val="FFFFFF"/>
                </a:solidFill>
                <a:latin typeface="+mn-lt"/>
                <a:ea typeface="+mn-ea"/>
                <a:cs typeface="Arial" charset="0"/>
              </a:defRPr>
            </a:lvl1pPr>
          </a:lstStyle>
          <a:p>
            <a:pPr>
              <a:defRPr/>
            </a:pPr>
            <a:fld id="{51CFD547-AB67-4464-9517-8E1A7644895B}" type="slidenum">
              <a:rPr lang="it-IT"/>
              <a:pPr>
                <a:defRPr/>
              </a:pPr>
              <a:t>‹N›</a:t>
            </a:fld>
            <a:endParaRPr lang="it-IT"/>
          </a:p>
        </p:txBody>
      </p:sp>
      <p:sp>
        <p:nvSpPr>
          <p:cNvPr id="5131" name="Text Box 11"/>
          <p:cNvSpPr txBox="1">
            <a:spLocks noChangeArrowheads="1"/>
          </p:cNvSpPr>
          <p:nvPr/>
        </p:nvSpPr>
        <p:spPr bwMode="auto">
          <a:xfrm rot="5400000">
            <a:off x="7059613" y="3736975"/>
            <a:ext cx="3200400" cy="365125"/>
          </a:xfrm>
          <a:prstGeom prst="rect">
            <a:avLst/>
          </a:prstGeom>
          <a:noFill/>
          <a:ln w="9525" cap="flat">
            <a:noFill/>
            <a:round/>
            <a:headEnd/>
            <a:tailEnd/>
          </a:ln>
          <a:effectLst/>
        </p:spPr>
        <p:txBody>
          <a:bodyPr wrap="none" anchor="ctr"/>
          <a:lstStyle/>
          <a:p>
            <a:pPr>
              <a:defRPr/>
            </a:pPr>
            <a:endParaRPr lang="it-IT">
              <a:ea typeface="+mn-ea"/>
              <a:cs typeface="Arial" charset="0"/>
            </a:endParaRP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2pPr>
      <a:lvl3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3pPr>
      <a:lvl4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4pPr>
      <a:lvl5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ea typeface="+mn-ea"/>
          <a:cs typeface="+mn-cs"/>
        </a:defRPr>
      </a:lvl1pPr>
      <a:lvl2pPr marL="742950" indent="-285750" algn="l" defTabSz="449263" rtl="0" eaLnBrk="0" fontAlgn="base" hangingPunct="0">
        <a:spcBef>
          <a:spcPts val="525"/>
        </a:spcBef>
        <a:spcAft>
          <a:spcPct val="0"/>
        </a:spcAft>
        <a:buClr>
          <a:srgbClr val="000000"/>
        </a:buClr>
        <a:buSzPct val="100000"/>
        <a:buFont typeface="Times New Roman" pitchFamily="16" charset="0"/>
        <a:defRPr sz="21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Line 1"/>
          <p:cNvSpPr>
            <a:spLocks noChangeShapeType="1"/>
          </p:cNvSpPr>
          <p:nvPr/>
        </p:nvSpPr>
        <p:spPr bwMode="auto">
          <a:xfrm>
            <a:off x="8763000" y="0"/>
            <a:ext cx="1588" cy="6858000"/>
          </a:xfrm>
          <a:prstGeom prst="line">
            <a:avLst/>
          </a:prstGeom>
          <a:noFill/>
          <a:ln w="38160" cap="sq">
            <a:solidFill>
              <a:srgbClr val="FEC3AE"/>
            </a:solidFill>
            <a:miter lim="800000"/>
            <a:headEnd/>
            <a:tailEnd/>
          </a:ln>
          <a:effectLst/>
        </p:spPr>
        <p:txBody>
          <a:bodyPr/>
          <a:lstStyle/>
          <a:p>
            <a:pPr>
              <a:defRPr/>
            </a:pPr>
            <a:endParaRPr lang="it-IT">
              <a:ea typeface="+mn-ea"/>
              <a:cs typeface="Arial" charset="0"/>
            </a:endParaRPr>
          </a:p>
        </p:txBody>
      </p:sp>
      <p:sp>
        <p:nvSpPr>
          <p:cNvPr id="6146" name="Line 2"/>
          <p:cNvSpPr>
            <a:spLocks noChangeShapeType="1"/>
          </p:cNvSpPr>
          <p:nvPr/>
        </p:nvSpPr>
        <p:spPr bwMode="auto">
          <a:xfrm>
            <a:off x="6248400" y="0"/>
            <a:ext cx="1588" cy="6858000"/>
          </a:xfrm>
          <a:prstGeom prst="line">
            <a:avLst/>
          </a:prstGeom>
          <a:noFill/>
          <a:ln w="38160" cap="sq">
            <a:solidFill>
              <a:srgbClr val="FEC3AE"/>
            </a:solidFill>
            <a:miter lim="800000"/>
            <a:headEnd/>
            <a:tailEnd/>
          </a:ln>
          <a:effectLst/>
        </p:spPr>
        <p:txBody>
          <a:bodyPr/>
          <a:lstStyle/>
          <a:p>
            <a:pPr>
              <a:defRPr/>
            </a:pPr>
            <a:endParaRPr lang="it-IT">
              <a:ea typeface="+mn-ea"/>
              <a:cs typeface="Arial" charset="0"/>
            </a:endParaRPr>
          </a:p>
        </p:txBody>
      </p:sp>
      <p:sp>
        <p:nvSpPr>
          <p:cNvPr id="6147" name="Line 3"/>
          <p:cNvSpPr>
            <a:spLocks noChangeShapeType="1"/>
          </p:cNvSpPr>
          <p:nvPr/>
        </p:nvSpPr>
        <p:spPr bwMode="auto">
          <a:xfrm>
            <a:off x="6192838" y="0"/>
            <a:ext cx="1587" cy="6858000"/>
          </a:xfrm>
          <a:prstGeom prst="line">
            <a:avLst/>
          </a:prstGeom>
          <a:noFill/>
          <a:ln w="12600" cap="sq">
            <a:solidFill>
              <a:srgbClr val="FE8637"/>
            </a:solidFill>
            <a:miter lim="800000"/>
            <a:headEnd/>
            <a:tailEnd/>
          </a:ln>
          <a:effectLst/>
        </p:spPr>
        <p:txBody>
          <a:bodyPr/>
          <a:lstStyle/>
          <a:p>
            <a:pPr>
              <a:defRPr/>
            </a:pPr>
            <a:endParaRPr lang="it-IT">
              <a:ea typeface="+mn-ea"/>
              <a:cs typeface="Arial" charset="0"/>
            </a:endParaRPr>
          </a:p>
        </p:txBody>
      </p:sp>
      <p:sp>
        <p:nvSpPr>
          <p:cNvPr id="6148" name="Line 4"/>
          <p:cNvSpPr>
            <a:spLocks noChangeShapeType="1"/>
          </p:cNvSpPr>
          <p:nvPr/>
        </p:nvSpPr>
        <p:spPr bwMode="auto">
          <a:xfrm>
            <a:off x="8991600" y="0"/>
            <a:ext cx="1588" cy="6858000"/>
          </a:xfrm>
          <a:prstGeom prst="line">
            <a:avLst/>
          </a:prstGeom>
          <a:noFill/>
          <a:ln w="19080" cap="sq">
            <a:solidFill>
              <a:srgbClr val="FE8637"/>
            </a:solidFill>
            <a:miter lim="800000"/>
            <a:headEnd/>
            <a:tailEnd/>
          </a:ln>
          <a:effectLst/>
        </p:spPr>
        <p:txBody>
          <a:bodyPr/>
          <a:lstStyle/>
          <a:p>
            <a:pPr>
              <a:defRPr/>
            </a:pPr>
            <a:endParaRPr lang="it-IT">
              <a:ea typeface="+mn-ea"/>
              <a:cs typeface="Arial" charset="0"/>
            </a:endParaRPr>
          </a:p>
        </p:txBody>
      </p:sp>
      <p:sp>
        <p:nvSpPr>
          <p:cNvPr id="6149" name="Rectangle 5"/>
          <p:cNvSpPr>
            <a:spLocks noChangeArrowheads="1"/>
          </p:cNvSpPr>
          <p:nvPr/>
        </p:nvSpPr>
        <p:spPr bwMode="auto">
          <a:xfrm>
            <a:off x="8839200" y="0"/>
            <a:ext cx="304800" cy="6858000"/>
          </a:xfrm>
          <a:prstGeom prst="rect">
            <a:avLst/>
          </a:prstGeom>
          <a:solidFill>
            <a:srgbClr val="FEC3AE">
              <a:alpha val="87000"/>
            </a:srgbClr>
          </a:solidFill>
          <a:ln w="9525" cap="flat">
            <a:noFill/>
            <a:round/>
            <a:headEnd/>
            <a:tailEnd/>
          </a:ln>
          <a:effectLst/>
        </p:spPr>
        <p:txBody>
          <a:bodyPr wrap="none" anchor="ctr"/>
          <a:lstStyle/>
          <a:p>
            <a:pPr>
              <a:defRPr/>
            </a:pPr>
            <a:endParaRPr lang="it-IT">
              <a:ea typeface="+mn-ea"/>
              <a:cs typeface="Arial" charset="0"/>
            </a:endParaRPr>
          </a:p>
        </p:txBody>
      </p:sp>
      <p:sp>
        <p:nvSpPr>
          <p:cNvPr id="6150" name="Line 6"/>
          <p:cNvSpPr>
            <a:spLocks noChangeShapeType="1"/>
          </p:cNvSpPr>
          <p:nvPr/>
        </p:nvSpPr>
        <p:spPr bwMode="auto">
          <a:xfrm>
            <a:off x="8915400" y="0"/>
            <a:ext cx="1588" cy="6858000"/>
          </a:xfrm>
          <a:prstGeom prst="line">
            <a:avLst/>
          </a:prstGeom>
          <a:noFill/>
          <a:ln w="9360" cap="sq">
            <a:solidFill>
              <a:srgbClr val="FE8637"/>
            </a:solidFill>
            <a:miter lim="800000"/>
            <a:headEnd/>
            <a:tailEnd/>
          </a:ln>
          <a:effectLst/>
        </p:spPr>
        <p:txBody>
          <a:bodyPr/>
          <a:lstStyle/>
          <a:p>
            <a:pPr>
              <a:defRPr/>
            </a:pPr>
            <a:endParaRPr lang="it-IT">
              <a:ea typeface="+mn-ea"/>
              <a:cs typeface="Arial" charset="0"/>
            </a:endParaRPr>
          </a:p>
        </p:txBody>
      </p:sp>
      <p:sp>
        <p:nvSpPr>
          <p:cNvPr id="6151" name="Oval 7"/>
          <p:cNvSpPr>
            <a:spLocks noChangeArrowheads="1"/>
          </p:cNvSpPr>
          <p:nvPr/>
        </p:nvSpPr>
        <p:spPr bwMode="auto">
          <a:xfrm>
            <a:off x="8156575" y="5715000"/>
            <a:ext cx="549275" cy="549275"/>
          </a:xfrm>
          <a:prstGeom prst="ellipse">
            <a:avLst/>
          </a:prstGeom>
          <a:solidFill>
            <a:srgbClr val="FE8637"/>
          </a:solidFill>
          <a:ln w="9525" cap="flat">
            <a:noFill/>
            <a:round/>
            <a:headEnd/>
            <a:tailEnd/>
          </a:ln>
          <a:effectLst/>
        </p:spPr>
        <p:txBody>
          <a:bodyPr wrap="none" anchor="ctr"/>
          <a:lstStyle/>
          <a:p>
            <a:pPr>
              <a:defRPr/>
            </a:pPr>
            <a:endParaRPr lang="it-IT">
              <a:ea typeface="+mn-ea"/>
              <a:cs typeface="Arial" charset="0"/>
            </a:endParaRPr>
          </a:p>
        </p:txBody>
      </p:sp>
      <p:sp>
        <p:nvSpPr>
          <p:cNvPr id="26633" name="Rectangle 8"/>
          <p:cNvSpPr>
            <a:spLocks noGrp="1" noChangeArrowheads="1"/>
          </p:cNvSpPr>
          <p:nvPr>
            <p:ph type="title"/>
          </p:nvPr>
        </p:nvSpPr>
        <p:spPr bwMode="auto">
          <a:xfrm>
            <a:off x="457200" y="274638"/>
            <a:ext cx="7397750" cy="1073150"/>
          </a:xfrm>
          <a:prstGeom prst="rect">
            <a:avLst/>
          </a:prstGeom>
          <a:noFill/>
          <a:ln w="9525">
            <a:noFill/>
            <a:round/>
            <a:headEnd/>
            <a:tailEnd/>
          </a:ln>
        </p:spPr>
        <p:txBody>
          <a:bodyPr vert="horz" wrap="square" lIns="90000" tIns="46800" rIns="90000" bIns="46800" numCol="1" anchor="b" anchorCtr="0" compatLnSpc="1">
            <a:prstTxWarp prst="textNoShape">
              <a:avLst/>
            </a:prstTxWarp>
          </a:bodyPr>
          <a:lstStyle/>
          <a:p>
            <a:pPr lvl="0"/>
            <a:r>
              <a:rPr lang="en-GB" smtClean="0"/>
              <a:t>Fate clic per modificare il formato del testo del titolo</a:t>
            </a:r>
          </a:p>
        </p:txBody>
      </p:sp>
      <p:sp>
        <p:nvSpPr>
          <p:cNvPr id="26634" name="Rectangle 9"/>
          <p:cNvSpPr>
            <a:spLocks noGrp="1" noChangeArrowheads="1"/>
          </p:cNvSpPr>
          <p:nvPr>
            <p:ph type="body" idx="1"/>
          </p:nvPr>
        </p:nvSpPr>
        <p:spPr bwMode="auto">
          <a:xfrm>
            <a:off x="457200" y="1600200"/>
            <a:ext cx="7397750" cy="48037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Fate clic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6154" name="Rectangle 10"/>
          <p:cNvSpPr>
            <a:spLocks noGrp="1" noChangeArrowheads="1"/>
          </p:cNvSpPr>
          <p:nvPr>
            <p:ph type="dt"/>
          </p:nvPr>
        </p:nvSpPr>
        <p:spPr bwMode="auto">
          <a:xfrm>
            <a:off x="8786813" y="266700"/>
            <a:ext cx="1941512" cy="314325"/>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a:buClrTx/>
              <a:buFontTx/>
              <a:buNone/>
              <a:tabLst>
                <a:tab pos="723900" algn="l"/>
                <a:tab pos="1447800" algn="l"/>
              </a:tabLst>
              <a:defRPr sz="1200">
                <a:solidFill>
                  <a:srgbClr val="575F6D"/>
                </a:solidFill>
                <a:latin typeface="+mn-lt"/>
                <a:ea typeface="+mn-ea"/>
                <a:cs typeface="Arial" charset="0"/>
              </a:defRPr>
            </a:lvl1pPr>
          </a:lstStyle>
          <a:p>
            <a:pPr>
              <a:defRPr/>
            </a:pPr>
            <a:endParaRPr lang="it-IT"/>
          </a:p>
        </p:txBody>
      </p:sp>
      <p:sp>
        <p:nvSpPr>
          <p:cNvPr id="6155" name="Rectangle 11"/>
          <p:cNvSpPr>
            <a:spLocks noGrp="1" noChangeArrowheads="1"/>
          </p:cNvSpPr>
          <p:nvPr>
            <p:ph type="sldNum"/>
          </p:nvPr>
        </p:nvSpPr>
        <p:spPr bwMode="auto">
          <a:xfrm>
            <a:off x="8129588" y="5734050"/>
            <a:ext cx="539750" cy="450850"/>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ctr">
              <a:buClrTx/>
              <a:buFontTx/>
              <a:buNone/>
              <a:defRPr sz="1400" b="1">
                <a:solidFill>
                  <a:srgbClr val="FFFFFF"/>
                </a:solidFill>
                <a:latin typeface="+mn-lt"/>
                <a:ea typeface="+mn-ea"/>
                <a:cs typeface="Arial" charset="0"/>
              </a:defRPr>
            </a:lvl1pPr>
          </a:lstStyle>
          <a:p>
            <a:pPr>
              <a:defRPr/>
            </a:pPr>
            <a:fld id="{940EE7A0-1350-451E-AB15-F3531B2654F3}" type="slidenum">
              <a:rPr lang="it-IT"/>
              <a:pPr>
                <a:defRPr/>
              </a:pPr>
              <a:t>‹N›</a:t>
            </a:fld>
            <a:endParaRPr lang="it-IT"/>
          </a:p>
        </p:txBody>
      </p:sp>
      <p:sp>
        <p:nvSpPr>
          <p:cNvPr id="6156" name="Text Box 12"/>
          <p:cNvSpPr txBox="1">
            <a:spLocks noChangeArrowheads="1"/>
          </p:cNvSpPr>
          <p:nvPr/>
        </p:nvSpPr>
        <p:spPr bwMode="auto">
          <a:xfrm rot="5400000">
            <a:off x="7059613" y="3736975"/>
            <a:ext cx="3200400" cy="365125"/>
          </a:xfrm>
          <a:prstGeom prst="rect">
            <a:avLst/>
          </a:prstGeom>
          <a:noFill/>
          <a:ln w="9525" cap="flat">
            <a:noFill/>
            <a:round/>
            <a:headEnd/>
            <a:tailEnd/>
          </a:ln>
          <a:effectLst/>
        </p:spPr>
        <p:txBody>
          <a:bodyPr wrap="none" anchor="ctr"/>
          <a:lstStyle/>
          <a:p>
            <a:pPr>
              <a:defRPr/>
            </a:pPr>
            <a:endParaRPr lang="it-IT">
              <a:ea typeface="+mn-ea"/>
              <a:cs typeface="Arial" charset="0"/>
            </a:endParaRP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2pPr>
      <a:lvl3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3pPr>
      <a:lvl4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4pPr>
      <a:lvl5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ea typeface="+mn-ea"/>
          <a:cs typeface="+mn-cs"/>
        </a:defRPr>
      </a:lvl1pPr>
      <a:lvl2pPr marL="742950" indent="-285750" algn="l" defTabSz="449263" rtl="0" eaLnBrk="0" fontAlgn="base" hangingPunct="0">
        <a:spcBef>
          <a:spcPts val="525"/>
        </a:spcBef>
        <a:spcAft>
          <a:spcPct val="0"/>
        </a:spcAft>
        <a:buClr>
          <a:srgbClr val="000000"/>
        </a:buClr>
        <a:buSzPct val="100000"/>
        <a:buFont typeface="Times New Roman" pitchFamily="16" charset="0"/>
        <a:defRPr sz="21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Line 1"/>
          <p:cNvSpPr>
            <a:spLocks noChangeShapeType="1"/>
          </p:cNvSpPr>
          <p:nvPr/>
        </p:nvSpPr>
        <p:spPr bwMode="auto">
          <a:xfrm>
            <a:off x="8763000" y="0"/>
            <a:ext cx="1588" cy="6858000"/>
          </a:xfrm>
          <a:prstGeom prst="line">
            <a:avLst/>
          </a:prstGeom>
          <a:noFill/>
          <a:ln w="38160" cap="sq">
            <a:solidFill>
              <a:srgbClr val="FEC3AE"/>
            </a:solidFill>
            <a:miter lim="800000"/>
            <a:headEnd/>
            <a:tailEnd/>
          </a:ln>
          <a:effectLst/>
        </p:spPr>
        <p:txBody>
          <a:bodyPr/>
          <a:lstStyle/>
          <a:p>
            <a:pPr>
              <a:defRPr/>
            </a:pPr>
            <a:endParaRPr lang="it-IT">
              <a:ea typeface="+mn-ea"/>
              <a:cs typeface="Arial" charset="0"/>
            </a:endParaRPr>
          </a:p>
        </p:txBody>
      </p:sp>
      <p:sp>
        <p:nvSpPr>
          <p:cNvPr id="7170" name="Oval 2"/>
          <p:cNvSpPr>
            <a:spLocks noChangeArrowheads="1"/>
          </p:cNvSpPr>
          <p:nvPr/>
        </p:nvSpPr>
        <p:spPr bwMode="auto">
          <a:xfrm>
            <a:off x="8156575" y="5715000"/>
            <a:ext cx="549275" cy="549275"/>
          </a:xfrm>
          <a:prstGeom prst="ellipse">
            <a:avLst/>
          </a:prstGeom>
          <a:solidFill>
            <a:srgbClr val="FE8637"/>
          </a:solidFill>
          <a:ln w="9525" cap="flat">
            <a:noFill/>
            <a:round/>
            <a:headEnd/>
            <a:tailEnd/>
          </a:ln>
          <a:effectLst/>
        </p:spPr>
        <p:txBody>
          <a:bodyPr wrap="none" anchor="ctr"/>
          <a:lstStyle/>
          <a:p>
            <a:pPr>
              <a:defRPr/>
            </a:pPr>
            <a:endParaRPr lang="it-IT">
              <a:ea typeface="+mn-ea"/>
              <a:cs typeface="Arial" charset="0"/>
            </a:endParaRPr>
          </a:p>
        </p:txBody>
      </p:sp>
      <p:sp>
        <p:nvSpPr>
          <p:cNvPr id="7171" name="Line 3"/>
          <p:cNvSpPr>
            <a:spLocks noChangeShapeType="1"/>
          </p:cNvSpPr>
          <p:nvPr/>
        </p:nvSpPr>
        <p:spPr bwMode="auto">
          <a:xfrm>
            <a:off x="8991600" y="0"/>
            <a:ext cx="1588" cy="6858000"/>
          </a:xfrm>
          <a:prstGeom prst="line">
            <a:avLst/>
          </a:prstGeom>
          <a:noFill/>
          <a:ln w="9360" cap="sq">
            <a:solidFill>
              <a:srgbClr val="000000"/>
            </a:solidFill>
            <a:miter lim="800000"/>
            <a:headEnd/>
            <a:tailEnd/>
          </a:ln>
          <a:effectLst/>
        </p:spPr>
        <p:txBody>
          <a:bodyPr/>
          <a:lstStyle/>
          <a:p>
            <a:pPr>
              <a:defRPr/>
            </a:pPr>
            <a:endParaRPr lang="it-IT">
              <a:ea typeface="+mn-ea"/>
              <a:cs typeface="Arial" charset="0"/>
            </a:endParaRPr>
          </a:p>
        </p:txBody>
      </p:sp>
      <p:sp>
        <p:nvSpPr>
          <p:cNvPr id="7172" name="Rectangle 4"/>
          <p:cNvSpPr>
            <a:spLocks noChangeArrowheads="1"/>
          </p:cNvSpPr>
          <p:nvPr/>
        </p:nvSpPr>
        <p:spPr bwMode="auto">
          <a:xfrm>
            <a:off x="8839200" y="0"/>
            <a:ext cx="304800" cy="6858000"/>
          </a:xfrm>
          <a:prstGeom prst="rect">
            <a:avLst/>
          </a:prstGeom>
          <a:solidFill>
            <a:srgbClr val="FEC3AE"/>
          </a:solidFill>
          <a:ln w="9525" cap="flat">
            <a:noFill/>
            <a:round/>
            <a:headEnd/>
            <a:tailEnd/>
          </a:ln>
          <a:effectLst/>
        </p:spPr>
        <p:txBody>
          <a:bodyPr wrap="none" anchor="ctr"/>
          <a:lstStyle/>
          <a:p>
            <a:pPr>
              <a:defRPr/>
            </a:pPr>
            <a:endParaRPr lang="it-IT">
              <a:ea typeface="+mn-ea"/>
              <a:cs typeface="Arial" charset="0"/>
            </a:endParaRPr>
          </a:p>
        </p:txBody>
      </p:sp>
      <p:sp>
        <p:nvSpPr>
          <p:cNvPr id="7173" name="Line 5"/>
          <p:cNvSpPr>
            <a:spLocks noChangeShapeType="1"/>
          </p:cNvSpPr>
          <p:nvPr/>
        </p:nvSpPr>
        <p:spPr bwMode="auto">
          <a:xfrm>
            <a:off x="8915400" y="0"/>
            <a:ext cx="1588" cy="6858000"/>
          </a:xfrm>
          <a:prstGeom prst="line">
            <a:avLst/>
          </a:prstGeom>
          <a:noFill/>
          <a:ln w="9360" cap="sq">
            <a:solidFill>
              <a:srgbClr val="FE8637"/>
            </a:solidFill>
            <a:miter lim="800000"/>
            <a:headEnd/>
            <a:tailEnd/>
          </a:ln>
          <a:effectLst/>
        </p:spPr>
        <p:txBody>
          <a:bodyPr/>
          <a:lstStyle/>
          <a:p>
            <a:pPr>
              <a:defRPr/>
            </a:pPr>
            <a:endParaRPr lang="it-IT">
              <a:ea typeface="+mn-ea"/>
              <a:cs typeface="Arial" charset="0"/>
            </a:endParaRPr>
          </a:p>
        </p:txBody>
      </p:sp>
      <p:sp>
        <p:nvSpPr>
          <p:cNvPr id="7174" name="Line 6"/>
          <p:cNvSpPr>
            <a:spLocks noChangeShapeType="1"/>
          </p:cNvSpPr>
          <p:nvPr/>
        </p:nvSpPr>
        <p:spPr bwMode="auto">
          <a:xfrm>
            <a:off x="6248400" y="0"/>
            <a:ext cx="1588" cy="6858000"/>
          </a:xfrm>
          <a:prstGeom prst="line">
            <a:avLst/>
          </a:prstGeom>
          <a:noFill/>
          <a:ln w="38160" cap="sq">
            <a:solidFill>
              <a:srgbClr val="FEC3AE"/>
            </a:solidFill>
            <a:miter lim="800000"/>
            <a:headEnd/>
            <a:tailEnd/>
          </a:ln>
          <a:effectLst/>
        </p:spPr>
        <p:txBody>
          <a:bodyPr/>
          <a:lstStyle/>
          <a:p>
            <a:pPr>
              <a:defRPr/>
            </a:pPr>
            <a:endParaRPr lang="it-IT">
              <a:ea typeface="+mn-ea"/>
              <a:cs typeface="Arial" charset="0"/>
            </a:endParaRPr>
          </a:p>
        </p:txBody>
      </p:sp>
      <p:sp>
        <p:nvSpPr>
          <p:cNvPr id="7175" name="Line 7"/>
          <p:cNvSpPr>
            <a:spLocks noChangeShapeType="1"/>
          </p:cNvSpPr>
          <p:nvPr/>
        </p:nvSpPr>
        <p:spPr bwMode="auto">
          <a:xfrm>
            <a:off x="6192838" y="0"/>
            <a:ext cx="1587" cy="6858000"/>
          </a:xfrm>
          <a:prstGeom prst="line">
            <a:avLst/>
          </a:prstGeom>
          <a:noFill/>
          <a:ln w="12600" cap="sq">
            <a:solidFill>
              <a:srgbClr val="FE8637"/>
            </a:solidFill>
            <a:miter lim="800000"/>
            <a:headEnd/>
            <a:tailEnd/>
          </a:ln>
          <a:effectLst/>
        </p:spPr>
        <p:txBody>
          <a:bodyPr/>
          <a:lstStyle/>
          <a:p>
            <a:pPr>
              <a:defRPr/>
            </a:pPr>
            <a:endParaRPr lang="it-IT">
              <a:ea typeface="+mn-ea"/>
              <a:cs typeface="Arial" charset="0"/>
            </a:endParaRPr>
          </a:p>
        </p:txBody>
      </p:sp>
      <p:sp>
        <p:nvSpPr>
          <p:cNvPr id="27657" name="Rectangle 8"/>
          <p:cNvSpPr>
            <a:spLocks noGrp="1" noChangeArrowheads="1"/>
          </p:cNvSpPr>
          <p:nvPr>
            <p:ph type="title"/>
          </p:nvPr>
        </p:nvSpPr>
        <p:spPr bwMode="auto">
          <a:xfrm>
            <a:off x="457200" y="274638"/>
            <a:ext cx="7397750" cy="1073150"/>
          </a:xfrm>
          <a:prstGeom prst="rect">
            <a:avLst/>
          </a:prstGeom>
          <a:noFill/>
          <a:ln w="9525">
            <a:noFill/>
            <a:round/>
            <a:headEnd/>
            <a:tailEnd/>
          </a:ln>
        </p:spPr>
        <p:txBody>
          <a:bodyPr vert="horz" wrap="square" lIns="90000" tIns="46800" rIns="90000" bIns="46800" numCol="1" anchor="b" anchorCtr="0" compatLnSpc="1">
            <a:prstTxWarp prst="textNoShape">
              <a:avLst/>
            </a:prstTxWarp>
          </a:bodyPr>
          <a:lstStyle/>
          <a:p>
            <a:pPr lvl="0"/>
            <a:r>
              <a:rPr lang="en-GB" smtClean="0"/>
              <a:t>Fate clic per modificare il formato del testo del titolo</a:t>
            </a:r>
          </a:p>
        </p:txBody>
      </p:sp>
      <p:sp>
        <p:nvSpPr>
          <p:cNvPr id="27658" name="Rectangle 9"/>
          <p:cNvSpPr>
            <a:spLocks noGrp="1" noChangeArrowheads="1"/>
          </p:cNvSpPr>
          <p:nvPr>
            <p:ph type="body" idx="1"/>
          </p:nvPr>
        </p:nvSpPr>
        <p:spPr bwMode="auto">
          <a:xfrm>
            <a:off x="457200" y="1600200"/>
            <a:ext cx="7397750" cy="48037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Fate clic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7178" name="Rectangle 10"/>
          <p:cNvSpPr>
            <a:spLocks noGrp="1" noChangeArrowheads="1"/>
          </p:cNvSpPr>
          <p:nvPr>
            <p:ph type="dt"/>
          </p:nvPr>
        </p:nvSpPr>
        <p:spPr bwMode="auto">
          <a:xfrm>
            <a:off x="8786813" y="266700"/>
            <a:ext cx="1941512" cy="314325"/>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a:buClrTx/>
              <a:buFontTx/>
              <a:buNone/>
              <a:tabLst>
                <a:tab pos="723900" algn="l"/>
                <a:tab pos="1447800" algn="l"/>
              </a:tabLst>
              <a:defRPr sz="1200">
                <a:solidFill>
                  <a:srgbClr val="575F6D"/>
                </a:solidFill>
                <a:latin typeface="+mn-lt"/>
                <a:ea typeface="+mn-ea"/>
                <a:cs typeface="Arial" charset="0"/>
              </a:defRPr>
            </a:lvl1pPr>
          </a:lstStyle>
          <a:p>
            <a:pPr>
              <a:defRPr/>
            </a:pPr>
            <a:endParaRPr lang="it-IT"/>
          </a:p>
        </p:txBody>
      </p:sp>
      <p:sp>
        <p:nvSpPr>
          <p:cNvPr id="7179" name="Rectangle 11"/>
          <p:cNvSpPr>
            <a:spLocks noGrp="1" noChangeArrowheads="1"/>
          </p:cNvSpPr>
          <p:nvPr>
            <p:ph type="sldNum"/>
          </p:nvPr>
        </p:nvSpPr>
        <p:spPr bwMode="auto">
          <a:xfrm>
            <a:off x="8129588" y="5734050"/>
            <a:ext cx="539750" cy="450850"/>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ctr">
              <a:buClrTx/>
              <a:buFontTx/>
              <a:buNone/>
              <a:defRPr sz="1400" b="1">
                <a:solidFill>
                  <a:srgbClr val="FFFFFF"/>
                </a:solidFill>
                <a:latin typeface="+mn-lt"/>
                <a:ea typeface="+mn-ea"/>
                <a:cs typeface="Arial" charset="0"/>
              </a:defRPr>
            </a:lvl1pPr>
          </a:lstStyle>
          <a:p>
            <a:pPr>
              <a:defRPr/>
            </a:pPr>
            <a:fld id="{633B3024-48DA-465F-AC93-AB54CC5B418C}" type="slidenum">
              <a:rPr lang="it-IT"/>
              <a:pPr>
                <a:defRPr/>
              </a:pPr>
              <a:t>‹N›</a:t>
            </a:fld>
            <a:endParaRPr lang="it-IT"/>
          </a:p>
        </p:txBody>
      </p:sp>
      <p:sp>
        <p:nvSpPr>
          <p:cNvPr id="7180" name="Text Box 12"/>
          <p:cNvSpPr txBox="1">
            <a:spLocks noChangeArrowheads="1"/>
          </p:cNvSpPr>
          <p:nvPr/>
        </p:nvSpPr>
        <p:spPr bwMode="auto">
          <a:xfrm rot="5400000">
            <a:off x="7059613" y="3736975"/>
            <a:ext cx="3200400" cy="365125"/>
          </a:xfrm>
          <a:prstGeom prst="rect">
            <a:avLst/>
          </a:prstGeom>
          <a:noFill/>
          <a:ln w="9525" cap="flat">
            <a:noFill/>
            <a:round/>
            <a:headEnd/>
            <a:tailEnd/>
          </a:ln>
          <a:effectLst/>
        </p:spPr>
        <p:txBody>
          <a:bodyPr wrap="none" anchor="ctr"/>
          <a:lstStyle/>
          <a:p>
            <a:pPr>
              <a:defRPr/>
            </a:pPr>
            <a:endParaRPr lang="it-IT">
              <a:ea typeface="+mn-ea"/>
              <a:cs typeface="Arial" charset="0"/>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2pPr>
      <a:lvl3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3pPr>
      <a:lvl4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4pPr>
      <a:lvl5pPr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3000">
          <a:solidFill>
            <a:srgbClr val="575F6D"/>
          </a:solidFill>
          <a:latin typeface="Century Schoolbook" pitchFamily="16" charset="0"/>
          <a:ea typeface="Microsoft YaHei"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ea typeface="+mn-ea"/>
          <a:cs typeface="+mn-cs"/>
        </a:defRPr>
      </a:lvl1pPr>
      <a:lvl2pPr marL="742950" indent="-285750" algn="l" defTabSz="449263" rtl="0" eaLnBrk="0" fontAlgn="base" hangingPunct="0">
        <a:spcBef>
          <a:spcPts val="525"/>
        </a:spcBef>
        <a:spcAft>
          <a:spcPct val="0"/>
        </a:spcAft>
        <a:buClr>
          <a:srgbClr val="000000"/>
        </a:buClr>
        <a:buSzPct val="100000"/>
        <a:buFont typeface="Times New Roman" pitchFamily="16" charset="0"/>
        <a:defRPr sz="21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8.xml"/><Relationship Id="rId1" Type="http://schemas.openxmlformats.org/officeDocument/2006/relationships/vmlDrawing" Target="../drawings/vmlDrawing10.vml"/><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8.xml"/><Relationship Id="rId1" Type="http://schemas.openxmlformats.org/officeDocument/2006/relationships/vmlDrawing" Target="../drawings/vmlDrawing11.vml"/><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8.xml"/><Relationship Id="rId1" Type="http://schemas.openxmlformats.org/officeDocument/2006/relationships/vmlDrawing" Target="../drawings/vmlDrawing12.vml"/><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8.xml"/><Relationship Id="rId1" Type="http://schemas.openxmlformats.org/officeDocument/2006/relationships/vmlDrawing" Target="../drawings/vmlDrawing13.vml"/><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8.xml"/><Relationship Id="rId1" Type="http://schemas.openxmlformats.org/officeDocument/2006/relationships/vmlDrawing" Target="../drawings/vmlDrawing14.vml"/><Relationship Id="rId4" Type="http://schemas.openxmlformats.org/officeDocument/2006/relationships/oleObject" Target="../embeddings/oleObject14.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8.xml"/><Relationship Id="rId1" Type="http://schemas.openxmlformats.org/officeDocument/2006/relationships/vmlDrawing" Target="../drawings/vmlDrawing15.vml"/><Relationship Id="rId4" Type="http://schemas.openxmlformats.org/officeDocument/2006/relationships/oleObject" Target="../embeddings/oleObject15.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8.xml"/><Relationship Id="rId1" Type="http://schemas.openxmlformats.org/officeDocument/2006/relationships/vmlDrawing" Target="../drawings/vmlDrawing16.vml"/><Relationship Id="rId5" Type="http://schemas.openxmlformats.org/officeDocument/2006/relationships/image" Target="../media/image3.jpeg"/><Relationship Id="rId4" Type="http://schemas.openxmlformats.org/officeDocument/2006/relationships/oleObject" Target="../embeddings/oleObject16.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8.xml"/><Relationship Id="rId1" Type="http://schemas.openxmlformats.org/officeDocument/2006/relationships/vmlDrawing" Target="../drawings/vmlDrawing17.vml"/><Relationship Id="rId4" Type="http://schemas.openxmlformats.org/officeDocument/2006/relationships/oleObject" Target="../embeddings/oleObject17.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8.xml"/><Relationship Id="rId1" Type="http://schemas.openxmlformats.org/officeDocument/2006/relationships/vmlDrawing" Target="../drawings/vmlDrawing18.vml"/><Relationship Id="rId4" Type="http://schemas.openxmlformats.org/officeDocument/2006/relationships/oleObject" Target="../embeddings/oleObject18.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8.xml"/><Relationship Id="rId1" Type="http://schemas.openxmlformats.org/officeDocument/2006/relationships/vmlDrawing" Target="../drawings/vmlDrawing19.vml"/><Relationship Id="rId4" Type="http://schemas.openxmlformats.org/officeDocument/2006/relationships/oleObject" Target="../embeddings/oleObject19.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vmlDrawing" Target="../drawings/vmlDrawing2.vml"/><Relationship Id="rId5" Type="http://schemas.openxmlformats.org/officeDocument/2006/relationships/image" Target="../media/image2.jpeg"/><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8.xml"/><Relationship Id="rId1" Type="http://schemas.openxmlformats.org/officeDocument/2006/relationships/vmlDrawing" Target="../drawings/vmlDrawing20.vml"/><Relationship Id="rId4" Type="http://schemas.openxmlformats.org/officeDocument/2006/relationships/oleObject" Target="../embeddings/oleObject20.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8.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8.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8.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8.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8.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8.xml"/><Relationship Id="rId1" Type="http://schemas.openxmlformats.org/officeDocument/2006/relationships/vmlDrawing" Target="../drawings/vmlDrawing9.vml"/><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8" name="Text Box 1"/>
          <p:cNvSpPr txBox="1">
            <a:spLocks noChangeArrowheads="1"/>
          </p:cNvSpPr>
          <p:nvPr/>
        </p:nvSpPr>
        <p:spPr bwMode="auto">
          <a:xfrm>
            <a:off x="2555875" y="2133600"/>
            <a:ext cx="6156325" cy="3959225"/>
          </a:xfrm>
          <a:prstGeom prst="rect">
            <a:avLst/>
          </a:prstGeom>
          <a:noFill/>
          <a:ln w="9525">
            <a:noFill/>
            <a:round/>
            <a:headEnd/>
            <a:tailEnd/>
          </a:ln>
        </p:spPr>
        <p:txBody>
          <a:bodyPr lIns="90000" tIns="46800" rIns="90000" bIns="46800" anchor="b"/>
          <a:lstStyle/>
          <a:p>
            <a:r>
              <a:rPr lang="it-IT" sz="2600" b="1">
                <a:solidFill>
                  <a:schemeClr val="tx1"/>
                </a:solidFill>
                <a:latin typeface="Verdana" pitchFamily="32" charset="0"/>
              </a:rPr>
              <a:t>Marinetti e il Futurismo</a:t>
            </a:r>
            <a:endParaRPr lang="it-IT" sz="2600" i="1">
              <a:solidFill>
                <a:schemeClr val="tx1"/>
              </a:solidFill>
              <a:latin typeface="Verdana" pitchFamily="32" charset="0"/>
            </a:endParaRPr>
          </a:p>
          <a:p>
            <a:endParaRPr lang="it-IT" sz="2600">
              <a:solidFill>
                <a:schemeClr val="tx1"/>
              </a:solidFill>
              <a:latin typeface="Verdana" pitchFamily="32" charset="0"/>
            </a:endParaRPr>
          </a:p>
          <a:p>
            <a:pPr algn="ctr"/>
            <a:endParaRPr lang="it-IT" sz="2600" b="1" i="1">
              <a:solidFill>
                <a:schemeClr val="tx1"/>
              </a:solidFill>
              <a:latin typeface="Verdana" pitchFamily="32" charset="0"/>
            </a:endParaRPr>
          </a:p>
          <a:p>
            <a:pPr algn="ctr"/>
            <a:endParaRPr lang="it-IT" sz="2600" b="1" i="1">
              <a:solidFill>
                <a:schemeClr val="tx1"/>
              </a:solidFill>
              <a:latin typeface="Verdana" pitchFamily="32" charset="0"/>
            </a:endParaRPr>
          </a:p>
          <a:p>
            <a:pPr algn="ctr"/>
            <a:endParaRPr lang="it-IT" sz="2600" b="1" i="1">
              <a:solidFill>
                <a:schemeClr val="tx1"/>
              </a:solidFill>
              <a:latin typeface="Verdana" pitchFamily="32" charset="0"/>
            </a:endParaRPr>
          </a:p>
          <a:p>
            <a:pPr algn="ctr">
              <a:buClrTx/>
              <a:buFontTx/>
              <a:buNone/>
            </a:pPr>
            <a:endParaRPr lang="it-IT" sz="2600" b="1">
              <a:solidFill>
                <a:srgbClr val="000000"/>
              </a:solidFill>
              <a:latin typeface="Verdana" pitchFamily="32" charset="0"/>
              <a:cs typeface="Times New Roman" pitchFamily="16" charset="0"/>
            </a:endParaRPr>
          </a:p>
          <a:p>
            <a:pPr algn="ctr">
              <a:buClrTx/>
              <a:buFontTx/>
              <a:buNone/>
            </a:pPr>
            <a:r>
              <a:rPr lang="it-IT" sz="2600" b="1" i="1">
                <a:solidFill>
                  <a:srgbClr val="000000"/>
                </a:solidFill>
                <a:latin typeface="Verdana" pitchFamily="32" charset="0"/>
                <a:cs typeface="Times New Roman" pitchFamily="16" charset="0"/>
              </a:rPr>
              <a:t>Lezioni d'Autore</a:t>
            </a:r>
          </a:p>
        </p:txBody>
      </p:sp>
      <p:graphicFrame>
        <p:nvGraphicFramePr>
          <p:cNvPr id="1026" name="Object 2"/>
          <p:cNvGraphicFramePr>
            <a:graphicFrameLocks noChangeAspect="1"/>
          </p:cNvGraphicFramePr>
          <p:nvPr/>
        </p:nvGraphicFramePr>
        <p:xfrm>
          <a:off x="1835150" y="188913"/>
          <a:ext cx="7308850" cy="896937"/>
        </p:xfrm>
        <a:graphic>
          <a:graphicData uri="http://schemas.openxmlformats.org/presentationml/2006/ole">
            <p:oleObj spid="_x0000_s1026" r:id="rId4" imgW="15847619" imgH="1726984" progId="">
              <p:embed/>
            </p:oleObj>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10242" name="Object 1"/>
          <p:cNvGraphicFramePr>
            <a:graphicFrameLocks noChangeAspect="1"/>
          </p:cNvGraphicFramePr>
          <p:nvPr/>
        </p:nvGraphicFramePr>
        <p:xfrm>
          <a:off x="1835150" y="188913"/>
          <a:ext cx="7308850" cy="896937"/>
        </p:xfrm>
        <a:graphic>
          <a:graphicData uri="http://schemas.openxmlformats.org/presentationml/2006/ole">
            <p:oleObj spid="_x0000_s10242" r:id="rId4" imgW="15847619" imgH="1726984" progId="">
              <p:embed/>
            </p:oleObj>
          </a:graphicData>
        </a:graphic>
      </p:graphicFrame>
      <p:sp>
        <p:nvSpPr>
          <p:cNvPr id="10244" name="Text Box 2"/>
          <p:cNvSpPr txBox="1">
            <a:spLocks noChangeArrowheads="1"/>
          </p:cNvSpPr>
          <p:nvPr/>
        </p:nvSpPr>
        <p:spPr bwMode="auto">
          <a:xfrm>
            <a:off x="6143625" y="6191250"/>
            <a:ext cx="180975" cy="455613"/>
          </a:xfrm>
          <a:prstGeom prst="rect">
            <a:avLst/>
          </a:prstGeom>
          <a:noFill/>
          <a:ln w="9525">
            <a:noFill/>
            <a:round/>
            <a:headEnd/>
            <a:tailEnd/>
          </a:ln>
        </p:spPr>
        <p:txBody>
          <a:bodyPr wrap="none"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p:txBody>
      </p:sp>
      <p:sp>
        <p:nvSpPr>
          <p:cNvPr id="10245" name="Text Box 3"/>
          <p:cNvSpPr txBox="1">
            <a:spLocks noChangeArrowheads="1"/>
          </p:cNvSpPr>
          <p:nvPr/>
        </p:nvSpPr>
        <p:spPr bwMode="auto">
          <a:xfrm>
            <a:off x="1655763" y="5759450"/>
            <a:ext cx="7415212" cy="962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p:txBody>
      </p:sp>
      <p:graphicFrame>
        <p:nvGraphicFramePr>
          <p:cNvPr id="15364" name="Group 4"/>
          <p:cNvGraphicFramePr>
            <a:graphicFrameLocks noGrp="1"/>
          </p:cNvGraphicFramePr>
          <p:nvPr/>
        </p:nvGraphicFramePr>
        <p:xfrm>
          <a:off x="2667000" y="2133600"/>
          <a:ext cx="6192838" cy="3544888"/>
        </p:xfrm>
        <a:graphic>
          <a:graphicData uri="http://schemas.openxmlformats.org/drawingml/2006/table">
            <a:tbl>
              <a:tblPr/>
              <a:tblGrid>
                <a:gridCol w="6192838"/>
              </a:tblGrid>
              <a:tr h="3544888">
                <a:tc>
                  <a:txBody>
                    <a:bodyPr/>
                    <a:lstStyle/>
                    <a:p>
                      <a:pPr rtl="0"/>
                      <a:r>
                        <a:rPr lang="it-IT" sz="2000" dirty="0" smtClean="0">
                          <a:latin typeface="Verdana" pitchFamily="34" charset="0"/>
                          <a:ea typeface="Verdana" pitchFamily="34" charset="0"/>
                          <a:cs typeface="Verdana" pitchFamily="34" charset="0"/>
                        </a:rPr>
                        <a:t>9. Noi vogliamo glorificare la guerra - sola igiene del mondo - il militarismo, il patriottismo, il gesto distruttore dei libertari, le belle idee per cui si muore e il disprezzo della donna.</a:t>
                      </a:r>
                    </a:p>
                    <a:p>
                      <a:pPr rtl="0"/>
                      <a:endParaRPr lang="it-IT" sz="2000" dirty="0" smtClean="0">
                        <a:latin typeface="Verdana" pitchFamily="34" charset="0"/>
                        <a:ea typeface="Verdana" pitchFamily="34" charset="0"/>
                        <a:cs typeface="Verdana" pitchFamily="34" charset="0"/>
                      </a:endParaRPr>
                    </a:p>
                    <a:p>
                      <a:pPr rtl="0"/>
                      <a:r>
                        <a:rPr lang="it-IT" sz="2000" dirty="0" smtClean="0">
                          <a:latin typeface="Verdana" pitchFamily="34" charset="0"/>
                          <a:ea typeface="Verdana" pitchFamily="34" charset="0"/>
                          <a:cs typeface="Verdana" pitchFamily="34" charset="0"/>
                        </a:rPr>
                        <a:t>10. Noi vogliamo distruggere i musei, le biblioteche, le accademie d'ogni specie, e combattere contro il moralismo, il femminismo e contro ogni viltà opportunistica e utilitaria.</a:t>
                      </a:r>
                      <a:endParaRPr lang="it-IT" sz="2000" b="1" dirty="0" smtClean="0">
                        <a:solidFill>
                          <a:schemeClr val="tx1"/>
                        </a:solidFill>
                        <a:latin typeface="Verdana" pitchFamily="34" charset="0"/>
                        <a:ea typeface="Verdana" pitchFamily="34" charset="0"/>
                        <a:cs typeface="Verdana" pitchFamily="34" charset="0"/>
                      </a:endParaRPr>
                    </a:p>
                  </a:txBody>
                  <a:tcPr marL="90000" marR="90000" marT="46800" marB="46800" horzOverflow="overflow">
                    <a:lnL>
                      <a:noFill/>
                    </a:lnL>
                    <a:lnR>
                      <a:noFill/>
                    </a:lnR>
                    <a:lnT>
                      <a:noFill/>
                    </a:lnT>
                    <a:lnB>
                      <a:noFill/>
                    </a:lnB>
                    <a:lnTlToBr>
                      <a:noFill/>
                    </a:lnTlToBr>
                    <a:lnBlToTr>
                      <a:noFill/>
                    </a:lnBlToTr>
                    <a:solidFill>
                      <a:srgbClr val="FFFFFF"/>
                    </a:solidFill>
                  </a:tcPr>
                </a:tc>
              </a:tr>
            </a:tbl>
          </a:graphicData>
        </a:graphic>
      </p:graphicFrame>
      <p:sp>
        <p:nvSpPr>
          <p:cNvPr id="10248" name="Text Box 6"/>
          <p:cNvSpPr txBox="1">
            <a:spLocks noChangeArrowheads="1"/>
          </p:cNvSpPr>
          <p:nvPr/>
        </p:nvSpPr>
        <p:spPr bwMode="auto">
          <a:xfrm>
            <a:off x="2447925" y="1439863"/>
            <a:ext cx="6480175" cy="360362"/>
          </a:xfrm>
          <a:prstGeom prst="rect">
            <a:avLst/>
          </a:prstGeom>
          <a:noFill/>
          <a:ln w="9525">
            <a:noFill/>
            <a:round/>
            <a:headEnd/>
            <a:tailEnd/>
          </a:ln>
        </p:spPr>
        <p:txBody>
          <a:bodyPr lIns="90000" tIns="45000" rIns="90000" bIns="45000"/>
          <a:lstStyle/>
          <a:p>
            <a:r>
              <a:rPr lang="it-IT" sz="2000" b="1">
                <a:solidFill>
                  <a:schemeClr val="tx1"/>
                </a:solidFill>
                <a:latin typeface="Verdana" pitchFamily="32" charset="0"/>
              </a:rPr>
              <a:t>Gli 11 punti dell’ideologia futurista (5/6)</a:t>
            </a:r>
          </a:p>
        </p:txBody>
      </p:sp>
      <p:sp>
        <p:nvSpPr>
          <p:cNvPr id="10249" name="Text Box 6"/>
          <p:cNvSpPr txBox="1">
            <a:spLocks noChangeArrowheads="1"/>
          </p:cNvSpPr>
          <p:nvPr/>
        </p:nvSpPr>
        <p:spPr bwMode="auto">
          <a:xfrm>
            <a:off x="2555875" y="1592263"/>
            <a:ext cx="6524625" cy="360362"/>
          </a:xfrm>
          <a:prstGeom prst="rect">
            <a:avLst/>
          </a:prstGeom>
          <a:noFill/>
          <a:ln w="9525">
            <a:noFill/>
            <a:round/>
            <a:headEnd/>
            <a:tailEnd/>
          </a:ln>
        </p:spPr>
        <p:txBody>
          <a:bodyPr lIns="90000" tIns="45000" rIns="90000" bIns="45000"/>
          <a:lstStyle/>
          <a:p>
            <a:endParaRPr lang="it-IT" sz="2000">
              <a:solidFill>
                <a:schemeClr val="tx1"/>
              </a:solidFill>
              <a:latin typeface="Verdana"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11266" name="Object 1"/>
          <p:cNvGraphicFramePr>
            <a:graphicFrameLocks noChangeAspect="1"/>
          </p:cNvGraphicFramePr>
          <p:nvPr/>
        </p:nvGraphicFramePr>
        <p:xfrm>
          <a:off x="1835150" y="188913"/>
          <a:ext cx="7308850" cy="896937"/>
        </p:xfrm>
        <a:graphic>
          <a:graphicData uri="http://schemas.openxmlformats.org/presentationml/2006/ole">
            <p:oleObj spid="_x0000_s11266" r:id="rId4" imgW="15847619" imgH="1726984" progId="">
              <p:embed/>
            </p:oleObj>
          </a:graphicData>
        </a:graphic>
      </p:graphicFrame>
      <p:sp>
        <p:nvSpPr>
          <p:cNvPr id="11268" name="Text Box 2"/>
          <p:cNvSpPr txBox="1">
            <a:spLocks noChangeArrowheads="1"/>
          </p:cNvSpPr>
          <p:nvPr/>
        </p:nvSpPr>
        <p:spPr bwMode="auto">
          <a:xfrm>
            <a:off x="6143625" y="6191250"/>
            <a:ext cx="180975" cy="455613"/>
          </a:xfrm>
          <a:prstGeom prst="rect">
            <a:avLst/>
          </a:prstGeom>
          <a:noFill/>
          <a:ln w="9525">
            <a:noFill/>
            <a:round/>
            <a:headEnd/>
            <a:tailEnd/>
          </a:ln>
        </p:spPr>
        <p:txBody>
          <a:bodyPr wrap="none"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p:txBody>
      </p:sp>
      <p:sp>
        <p:nvSpPr>
          <p:cNvPr id="11269" name="Text Box 3"/>
          <p:cNvSpPr txBox="1">
            <a:spLocks noChangeArrowheads="1"/>
          </p:cNvSpPr>
          <p:nvPr/>
        </p:nvSpPr>
        <p:spPr bwMode="auto">
          <a:xfrm>
            <a:off x="1655763" y="5759450"/>
            <a:ext cx="7415212" cy="962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p:txBody>
      </p:sp>
      <p:graphicFrame>
        <p:nvGraphicFramePr>
          <p:cNvPr id="15364" name="Group 4"/>
          <p:cNvGraphicFramePr>
            <a:graphicFrameLocks noGrp="1"/>
          </p:cNvGraphicFramePr>
          <p:nvPr/>
        </p:nvGraphicFramePr>
        <p:xfrm>
          <a:off x="2667000" y="2060575"/>
          <a:ext cx="6192838" cy="4483100"/>
        </p:xfrm>
        <a:graphic>
          <a:graphicData uri="http://schemas.openxmlformats.org/drawingml/2006/table">
            <a:tbl>
              <a:tblPr/>
              <a:tblGrid>
                <a:gridCol w="6192838"/>
              </a:tblGrid>
              <a:tr h="3544888">
                <a:tc>
                  <a:txBody>
                    <a:bodyPr/>
                    <a:lstStyle/>
                    <a:p>
                      <a:pPr rtl="0"/>
                      <a:r>
                        <a:rPr lang="it-IT" sz="1800" dirty="0" smtClean="0">
                          <a:latin typeface="Verdana" pitchFamily="34" charset="0"/>
                          <a:ea typeface="Verdana" pitchFamily="34" charset="0"/>
                          <a:cs typeface="Verdana" pitchFamily="34" charset="0"/>
                        </a:rPr>
                        <a:t>11. Noi canteremo le grandi folle agitate dal lavoro, dal piacere o dalla sommossa: canteremo le maree multicolori e polifoniche delle rivoluzioni nelle capitali moderne; canteremo il vibrante fervore notturno degli arsenali e dei cantieri, incendiati da violente lune elettriche; le stazioni ingorde, divoratrici di serpi che fumano; le officine appese alle nuvole per i contorti fili dei loro fumi; i ponti simili a ginnasti giganti che scavalcano i fiumi, balenanti al sole con un luccichio di coltelli; i piroscafi avventurosi che fiutano l'orizzonte, e le locomotive dall'ampio petto, che scalpitano sulle rotaie, come enormi cavalli d'acciaio imbrigliati di tubi, e il volo scivolante degli aeroplani, la cui elica garrisce al vento come una bandiera e sembra applaudire come una folla entusiasta.</a:t>
                      </a:r>
                      <a:endParaRPr lang="it-IT" sz="1800" b="1" dirty="0" smtClean="0">
                        <a:solidFill>
                          <a:schemeClr val="tx1"/>
                        </a:solidFill>
                        <a:latin typeface="Verdana" pitchFamily="34" charset="0"/>
                        <a:ea typeface="Verdana" pitchFamily="34" charset="0"/>
                        <a:cs typeface="Verdana" pitchFamily="34" charset="0"/>
                      </a:endParaRPr>
                    </a:p>
                  </a:txBody>
                  <a:tcPr marL="90000" marR="90000" marT="46800" marB="46800" horzOverflow="overflow">
                    <a:lnL>
                      <a:noFill/>
                    </a:lnL>
                    <a:lnR>
                      <a:noFill/>
                    </a:lnR>
                    <a:lnT>
                      <a:noFill/>
                    </a:lnT>
                    <a:lnB>
                      <a:noFill/>
                    </a:lnB>
                    <a:lnTlToBr>
                      <a:noFill/>
                    </a:lnTlToBr>
                    <a:lnBlToTr>
                      <a:noFill/>
                    </a:lnBlToTr>
                    <a:solidFill>
                      <a:srgbClr val="FFFFFF"/>
                    </a:solidFill>
                  </a:tcPr>
                </a:tc>
              </a:tr>
            </a:tbl>
          </a:graphicData>
        </a:graphic>
      </p:graphicFrame>
      <p:sp>
        <p:nvSpPr>
          <p:cNvPr id="11272" name="Text Box 6"/>
          <p:cNvSpPr txBox="1">
            <a:spLocks noChangeArrowheads="1"/>
          </p:cNvSpPr>
          <p:nvPr/>
        </p:nvSpPr>
        <p:spPr bwMode="auto">
          <a:xfrm>
            <a:off x="2447925" y="1439863"/>
            <a:ext cx="6480175" cy="360362"/>
          </a:xfrm>
          <a:prstGeom prst="rect">
            <a:avLst/>
          </a:prstGeom>
          <a:noFill/>
          <a:ln w="9525">
            <a:noFill/>
            <a:round/>
            <a:headEnd/>
            <a:tailEnd/>
          </a:ln>
        </p:spPr>
        <p:txBody>
          <a:bodyPr lIns="90000" tIns="45000" rIns="90000" bIns="45000"/>
          <a:lstStyle/>
          <a:p>
            <a:r>
              <a:rPr lang="it-IT" sz="2000" b="1">
                <a:solidFill>
                  <a:schemeClr val="tx1"/>
                </a:solidFill>
                <a:latin typeface="Verdana" pitchFamily="32" charset="0"/>
              </a:rPr>
              <a:t>Gli 11 punti dell’ideologia futurista (6/6)</a:t>
            </a:r>
          </a:p>
        </p:txBody>
      </p:sp>
      <p:sp>
        <p:nvSpPr>
          <p:cNvPr id="11273" name="Text Box 6"/>
          <p:cNvSpPr txBox="1">
            <a:spLocks noChangeArrowheads="1"/>
          </p:cNvSpPr>
          <p:nvPr/>
        </p:nvSpPr>
        <p:spPr bwMode="auto">
          <a:xfrm>
            <a:off x="2555875" y="1592263"/>
            <a:ext cx="6524625" cy="360362"/>
          </a:xfrm>
          <a:prstGeom prst="rect">
            <a:avLst/>
          </a:prstGeom>
          <a:noFill/>
          <a:ln w="9525">
            <a:noFill/>
            <a:round/>
            <a:headEnd/>
            <a:tailEnd/>
          </a:ln>
        </p:spPr>
        <p:txBody>
          <a:bodyPr lIns="90000" tIns="45000" rIns="90000" bIns="45000"/>
          <a:lstStyle/>
          <a:p>
            <a:endParaRPr lang="it-IT" sz="2000">
              <a:solidFill>
                <a:schemeClr val="tx1"/>
              </a:solidFill>
              <a:latin typeface="Verdana"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12290" name="Object 1"/>
          <p:cNvGraphicFramePr>
            <a:graphicFrameLocks noChangeAspect="1"/>
          </p:cNvGraphicFramePr>
          <p:nvPr/>
        </p:nvGraphicFramePr>
        <p:xfrm>
          <a:off x="1835150" y="188913"/>
          <a:ext cx="7308850" cy="896937"/>
        </p:xfrm>
        <a:graphic>
          <a:graphicData uri="http://schemas.openxmlformats.org/presentationml/2006/ole">
            <p:oleObj spid="_x0000_s12290" r:id="rId4" imgW="15847619" imgH="1726984" progId="">
              <p:embed/>
            </p:oleObj>
          </a:graphicData>
        </a:graphic>
      </p:graphicFrame>
      <p:sp>
        <p:nvSpPr>
          <p:cNvPr id="12292" name="Text Box 2"/>
          <p:cNvSpPr txBox="1">
            <a:spLocks noChangeArrowheads="1"/>
          </p:cNvSpPr>
          <p:nvPr/>
        </p:nvSpPr>
        <p:spPr bwMode="auto">
          <a:xfrm>
            <a:off x="6143625" y="6191250"/>
            <a:ext cx="180975" cy="455613"/>
          </a:xfrm>
          <a:prstGeom prst="rect">
            <a:avLst/>
          </a:prstGeom>
          <a:noFill/>
          <a:ln w="9525">
            <a:noFill/>
            <a:round/>
            <a:headEnd/>
            <a:tailEnd/>
          </a:ln>
        </p:spPr>
        <p:txBody>
          <a:bodyPr wrap="none"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p:txBody>
      </p:sp>
      <p:sp>
        <p:nvSpPr>
          <p:cNvPr id="12293" name="Text Box 3"/>
          <p:cNvSpPr txBox="1">
            <a:spLocks noChangeArrowheads="1"/>
          </p:cNvSpPr>
          <p:nvPr/>
        </p:nvSpPr>
        <p:spPr bwMode="auto">
          <a:xfrm>
            <a:off x="1655763" y="5759450"/>
            <a:ext cx="7415212" cy="962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p:txBody>
      </p:sp>
      <p:graphicFrame>
        <p:nvGraphicFramePr>
          <p:cNvPr id="15364" name="Group 4"/>
          <p:cNvGraphicFramePr>
            <a:graphicFrameLocks noGrp="1"/>
          </p:cNvGraphicFramePr>
          <p:nvPr/>
        </p:nvGraphicFramePr>
        <p:xfrm>
          <a:off x="2667000" y="2349500"/>
          <a:ext cx="6192838" cy="3544888"/>
        </p:xfrm>
        <a:graphic>
          <a:graphicData uri="http://schemas.openxmlformats.org/drawingml/2006/table">
            <a:tbl>
              <a:tblPr/>
              <a:tblGrid>
                <a:gridCol w="6192838"/>
              </a:tblGrid>
              <a:tr h="3544888">
                <a:tc>
                  <a:txBody>
                    <a:bodyPr/>
                    <a:lstStyle/>
                    <a:p>
                      <a:r>
                        <a:rPr lang="it-IT" sz="2000" kern="1200" dirty="0" smtClean="0">
                          <a:solidFill>
                            <a:schemeClr val="tx1"/>
                          </a:solidFill>
                          <a:latin typeface="Verdana" pitchFamily="34" charset="0"/>
                          <a:ea typeface="Verdana" pitchFamily="34" charset="0"/>
                          <a:cs typeface="Verdana" pitchFamily="34" charset="0"/>
                        </a:rPr>
                        <a:t>Marinetti, 1913: “Il Futurismo si fonda sul completo rinnovamento della sensibilità umana avvenuto per effetto delle grandi scoperte scientifiche”. </a:t>
                      </a:r>
                    </a:p>
                    <a:p>
                      <a:endParaRPr lang="it-IT" sz="2000" kern="1200" dirty="0" smtClean="0">
                        <a:solidFill>
                          <a:schemeClr val="tx1"/>
                        </a:solidFill>
                        <a:latin typeface="Verdana" pitchFamily="34" charset="0"/>
                        <a:ea typeface="Verdana" pitchFamily="34" charset="0"/>
                        <a:cs typeface="Verdana" pitchFamily="34" charset="0"/>
                      </a:endParaRPr>
                    </a:p>
                    <a:p>
                      <a:r>
                        <a:rPr lang="it-IT" sz="2000" kern="1200" dirty="0" smtClean="0">
                          <a:solidFill>
                            <a:schemeClr val="tx1"/>
                          </a:solidFill>
                          <a:latin typeface="Verdana" pitchFamily="34" charset="0"/>
                          <a:ea typeface="Verdana" pitchFamily="34" charset="0"/>
                          <a:cs typeface="Verdana" pitchFamily="34" charset="0"/>
                        </a:rPr>
                        <a:t>Marinetti in questo modo stabilisce una </a:t>
                      </a:r>
                      <a:r>
                        <a:rPr lang="it-IT" sz="2000" b="1" kern="1200" dirty="0" smtClean="0">
                          <a:solidFill>
                            <a:schemeClr val="tx1"/>
                          </a:solidFill>
                          <a:latin typeface="Verdana" pitchFamily="34" charset="0"/>
                          <a:ea typeface="Verdana" pitchFamily="34" charset="0"/>
                          <a:cs typeface="Verdana" pitchFamily="34" charset="0"/>
                        </a:rPr>
                        <a:t>precisa connessione causa-effetto tra sviluppo delle tecniche e modernizzazione della lingua</a:t>
                      </a:r>
                      <a:r>
                        <a:rPr lang="it-IT" sz="2000" kern="1200" dirty="0" smtClean="0">
                          <a:solidFill>
                            <a:schemeClr val="tx1"/>
                          </a:solidFill>
                          <a:latin typeface="Verdana" pitchFamily="34" charset="0"/>
                          <a:ea typeface="Verdana" pitchFamily="34" charset="0"/>
                          <a:cs typeface="Verdana" pitchFamily="34" charset="0"/>
                        </a:rPr>
                        <a:t>. </a:t>
                      </a:r>
                    </a:p>
                  </a:txBody>
                  <a:tcPr marL="90000" marR="90000" marT="46800" marB="46800" horzOverflow="overflow">
                    <a:lnL>
                      <a:noFill/>
                    </a:lnL>
                    <a:lnR>
                      <a:noFill/>
                    </a:lnR>
                    <a:lnT>
                      <a:noFill/>
                    </a:lnT>
                    <a:lnB>
                      <a:noFill/>
                    </a:lnB>
                    <a:lnTlToBr>
                      <a:noFill/>
                    </a:lnTlToBr>
                    <a:lnBlToTr>
                      <a:noFill/>
                    </a:lnBlToTr>
                    <a:solidFill>
                      <a:srgbClr val="FFFFFF"/>
                    </a:solidFill>
                  </a:tcPr>
                </a:tc>
              </a:tr>
            </a:tbl>
          </a:graphicData>
        </a:graphic>
      </p:graphicFrame>
      <p:sp>
        <p:nvSpPr>
          <p:cNvPr id="12296" name="Text Box 6"/>
          <p:cNvSpPr txBox="1">
            <a:spLocks noChangeArrowheads="1"/>
          </p:cNvSpPr>
          <p:nvPr/>
        </p:nvSpPr>
        <p:spPr bwMode="auto">
          <a:xfrm>
            <a:off x="2447925" y="1439863"/>
            <a:ext cx="6480175" cy="360362"/>
          </a:xfrm>
          <a:prstGeom prst="rect">
            <a:avLst/>
          </a:prstGeom>
          <a:noFill/>
          <a:ln w="9525">
            <a:noFill/>
            <a:round/>
            <a:headEnd/>
            <a:tailEnd/>
          </a:ln>
        </p:spPr>
        <p:txBody>
          <a:bodyPr lIns="90000" tIns="45000" rIns="90000" bIns="45000"/>
          <a:lstStyle/>
          <a:p>
            <a:endParaRPr lang="it-IT" sz="2000">
              <a:solidFill>
                <a:schemeClr val="tx1"/>
              </a:solidFill>
              <a:latin typeface="Verdana" pitchFamily="32" charset="0"/>
            </a:endParaRPr>
          </a:p>
        </p:txBody>
      </p:sp>
      <p:sp>
        <p:nvSpPr>
          <p:cNvPr id="12297" name="Text Box 6"/>
          <p:cNvSpPr txBox="1">
            <a:spLocks noChangeArrowheads="1"/>
          </p:cNvSpPr>
          <p:nvPr/>
        </p:nvSpPr>
        <p:spPr bwMode="auto">
          <a:xfrm>
            <a:off x="2555875" y="1592263"/>
            <a:ext cx="6524625" cy="360362"/>
          </a:xfrm>
          <a:prstGeom prst="rect">
            <a:avLst/>
          </a:prstGeom>
          <a:noFill/>
          <a:ln w="9525">
            <a:noFill/>
            <a:round/>
            <a:headEnd/>
            <a:tailEnd/>
          </a:ln>
        </p:spPr>
        <p:txBody>
          <a:bodyPr lIns="90000" tIns="45000" rIns="90000" bIns="45000"/>
          <a:lstStyle/>
          <a:p>
            <a:r>
              <a:rPr lang="it-IT" sz="2000" b="1">
                <a:solidFill>
                  <a:schemeClr val="tx1"/>
                </a:solidFill>
                <a:latin typeface="Verdana" pitchFamily="32" charset="0"/>
              </a:rPr>
              <a:t>La modernizzazione della lingua</a:t>
            </a:r>
            <a:endParaRPr lang="it-IT" sz="2000">
              <a:solidFill>
                <a:schemeClr val="tx1"/>
              </a:solidFill>
              <a:latin typeface="Verdana"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13314" name="Object 1"/>
          <p:cNvGraphicFramePr>
            <a:graphicFrameLocks noChangeAspect="1"/>
          </p:cNvGraphicFramePr>
          <p:nvPr/>
        </p:nvGraphicFramePr>
        <p:xfrm>
          <a:off x="1835150" y="188913"/>
          <a:ext cx="7308850" cy="896937"/>
        </p:xfrm>
        <a:graphic>
          <a:graphicData uri="http://schemas.openxmlformats.org/presentationml/2006/ole">
            <p:oleObj spid="_x0000_s13314" r:id="rId4" imgW="15847619" imgH="1726984" progId="">
              <p:embed/>
            </p:oleObj>
          </a:graphicData>
        </a:graphic>
      </p:graphicFrame>
      <p:sp>
        <p:nvSpPr>
          <p:cNvPr id="13316" name="Text Box 2"/>
          <p:cNvSpPr txBox="1">
            <a:spLocks noChangeArrowheads="1"/>
          </p:cNvSpPr>
          <p:nvPr/>
        </p:nvSpPr>
        <p:spPr bwMode="auto">
          <a:xfrm>
            <a:off x="6143625" y="6191250"/>
            <a:ext cx="180975" cy="455613"/>
          </a:xfrm>
          <a:prstGeom prst="rect">
            <a:avLst/>
          </a:prstGeom>
          <a:noFill/>
          <a:ln w="9525">
            <a:noFill/>
            <a:round/>
            <a:headEnd/>
            <a:tailEnd/>
          </a:ln>
        </p:spPr>
        <p:txBody>
          <a:bodyPr wrap="none"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p:txBody>
      </p:sp>
      <p:sp>
        <p:nvSpPr>
          <p:cNvPr id="13317" name="Text Box 3"/>
          <p:cNvSpPr txBox="1">
            <a:spLocks noChangeArrowheads="1"/>
          </p:cNvSpPr>
          <p:nvPr/>
        </p:nvSpPr>
        <p:spPr bwMode="auto">
          <a:xfrm>
            <a:off x="1655763" y="5759450"/>
            <a:ext cx="7415212" cy="962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p:txBody>
      </p:sp>
      <p:graphicFrame>
        <p:nvGraphicFramePr>
          <p:cNvPr id="15364" name="Group 4"/>
          <p:cNvGraphicFramePr>
            <a:graphicFrameLocks noGrp="1"/>
          </p:cNvGraphicFramePr>
          <p:nvPr/>
        </p:nvGraphicFramePr>
        <p:xfrm>
          <a:off x="2667000" y="2276475"/>
          <a:ext cx="6192838" cy="4360863"/>
        </p:xfrm>
        <a:graphic>
          <a:graphicData uri="http://schemas.openxmlformats.org/drawingml/2006/table">
            <a:tbl>
              <a:tblPr/>
              <a:tblGrid>
                <a:gridCol w="6192838"/>
              </a:tblGrid>
              <a:tr h="3544888">
                <a:tc>
                  <a:txBody>
                    <a:bodyPr/>
                    <a:lstStyle/>
                    <a:p>
                      <a:r>
                        <a:rPr lang="it-IT" sz="2000" b="1" i="1" kern="1200" dirty="0" smtClean="0">
                          <a:solidFill>
                            <a:schemeClr val="tx1"/>
                          </a:solidFill>
                          <a:latin typeface="Verdana" pitchFamily="34" charset="0"/>
                          <a:ea typeface="Verdana" pitchFamily="34" charset="0"/>
                          <a:cs typeface="Verdana" pitchFamily="34" charset="0"/>
                        </a:rPr>
                        <a:t>Manifesto tecnico della letteratura futurista</a:t>
                      </a:r>
                      <a:r>
                        <a:rPr lang="it-IT" sz="2000" b="0" i="0" kern="1200" dirty="0" smtClean="0">
                          <a:solidFill>
                            <a:schemeClr val="tx1"/>
                          </a:solidFill>
                          <a:latin typeface="Verdana" pitchFamily="34" charset="0"/>
                          <a:ea typeface="Verdana" pitchFamily="34" charset="0"/>
                          <a:cs typeface="Verdana" pitchFamily="34" charset="0"/>
                        </a:rPr>
                        <a:t> pubblicato sulla r</a:t>
                      </a:r>
                      <a:r>
                        <a:rPr lang="it-IT" sz="2000" kern="1200" dirty="0" smtClean="0">
                          <a:solidFill>
                            <a:schemeClr val="tx1"/>
                          </a:solidFill>
                          <a:latin typeface="Verdana" pitchFamily="34" charset="0"/>
                          <a:ea typeface="Verdana" pitchFamily="34" charset="0"/>
                          <a:cs typeface="Verdana" pitchFamily="34" charset="0"/>
                        </a:rPr>
                        <a:t>ivista “</a:t>
                      </a:r>
                      <a:r>
                        <a:rPr lang="it-IT" sz="2000" b="1" kern="1200" dirty="0" err="1" smtClean="0">
                          <a:solidFill>
                            <a:schemeClr val="tx1"/>
                          </a:solidFill>
                          <a:latin typeface="Verdana" pitchFamily="34" charset="0"/>
                          <a:ea typeface="Verdana" pitchFamily="34" charset="0"/>
                          <a:cs typeface="Verdana" pitchFamily="34" charset="0"/>
                        </a:rPr>
                        <a:t>Lacerba</a:t>
                      </a:r>
                      <a:r>
                        <a:rPr lang="it-IT" sz="2000" b="1" kern="1200" dirty="0" smtClean="0">
                          <a:solidFill>
                            <a:schemeClr val="tx1"/>
                          </a:solidFill>
                          <a:latin typeface="Verdana" pitchFamily="34" charset="0"/>
                          <a:ea typeface="Verdana" pitchFamily="34" charset="0"/>
                          <a:cs typeface="Verdana" pitchFamily="34" charset="0"/>
                        </a:rPr>
                        <a:t>” </a:t>
                      </a:r>
                      <a:r>
                        <a:rPr lang="it-IT" sz="2000" kern="1200" dirty="0" smtClean="0">
                          <a:solidFill>
                            <a:schemeClr val="tx1"/>
                          </a:solidFill>
                          <a:latin typeface="Verdana" pitchFamily="34" charset="0"/>
                          <a:ea typeface="Verdana" pitchFamily="34" charset="0"/>
                          <a:cs typeface="Verdana" pitchFamily="34" charset="0"/>
                        </a:rPr>
                        <a:t>(1912):</a:t>
                      </a:r>
                    </a:p>
                    <a:p>
                      <a:r>
                        <a:rPr lang="it-IT" sz="2000" b="1" kern="1200" dirty="0" smtClean="0">
                          <a:solidFill>
                            <a:schemeClr val="tx1"/>
                          </a:solidFill>
                          <a:latin typeface="Verdana" pitchFamily="34" charset="0"/>
                          <a:ea typeface="Verdana" pitchFamily="34" charset="0"/>
                          <a:cs typeface="Verdana" pitchFamily="34" charset="0"/>
                        </a:rPr>
                        <a:t>- distruzione della sintassi e disposizione dei sostantivi a caso;</a:t>
                      </a:r>
                      <a:endParaRPr lang="it-IT" sz="2000" kern="1200" dirty="0" smtClean="0">
                        <a:solidFill>
                          <a:schemeClr val="tx1"/>
                        </a:solidFill>
                        <a:latin typeface="Verdana" pitchFamily="34" charset="0"/>
                        <a:ea typeface="Verdana" pitchFamily="34" charset="0"/>
                        <a:cs typeface="Verdana" pitchFamily="34" charset="0"/>
                      </a:endParaRPr>
                    </a:p>
                    <a:p>
                      <a:r>
                        <a:rPr lang="it-IT" sz="2000" b="1" kern="1200" dirty="0" smtClean="0">
                          <a:solidFill>
                            <a:schemeClr val="tx1"/>
                          </a:solidFill>
                          <a:latin typeface="Verdana" pitchFamily="34" charset="0"/>
                          <a:ea typeface="Verdana" pitchFamily="34" charset="0"/>
                          <a:cs typeface="Verdana" pitchFamily="34" charset="0"/>
                        </a:rPr>
                        <a:t>- uso del verbo all’infinito;</a:t>
                      </a:r>
                      <a:endParaRPr lang="it-IT" sz="2000" kern="1200" dirty="0" smtClean="0">
                        <a:solidFill>
                          <a:schemeClr val="tx1"/>
                        </a:solidFill>
                        <a:latin typeface="Verdana" pitchFamily="34" charset="0"/>
                        <a:ea typeface="Verdana" pitchFamily="34" charset="0"/>
                        <a:cs typeface="Verdana" pitchFamily="34" charset="0"/>
                      </a:endParaRPr>
                    </a:p>
                    <a:p>
                      <a:r>
                        <a:rPr lang="it-IT" sz="2000" b="1" kern="1200" dirty="0" smtClean="0">
                          <a:solidFill>
                            <a:schemeClr val="tx1"/>
                          </a:solidFill>
                          <a:latin typeface="Verdana" pitchFamily="34" charset="0"/>
                          <a:ea typeface="Verdana" pitchFamily="34" charset="0"/>
                          <a:cs typeface="Verdana" pitchFamily="34" charset="0"/>
                        </a:rPr>
                        <a:t>- abolizione dell’aggettivo, dell’avverbio e della punteggiatura;</a:t>
                      </a:r>
                      <a:endParaRPr lang="it-IT" sz="2000" kern="1200" dirty="0" smtClean="0">
                        <a:solidFill>
                          <a:schemeClr val="tx1"/>
                        </a:solidFill>
                        <a:latin typeface="Verdana" pitchFamily="34" charset="0"/>
                        <a:ea typeface="Verdana" pitchFamily="34" charset="0"/>
                        <a:cs typeface="Verdana" pitchFamily="34" charset="0"/>
                      </a:endParaRPr>
                    </a:p>
                    <a:p>
                      <a:r>
                        <a:rPr lang="it-IT" sz="2000" b="1" kern="1200" dirty="0" smtClean="0">
                          <a:solidFill>
                            <a:schemeClr val="tx1"/>
                          </a:solidFill>
                          <a:latin typeface="Verdana" pitchFamily="34" charset="0"/>
                          <a:ea typeface="Verdana" pitchFamily="34" charset="0"/>
                          <a:cs typeface="Verdana" pitchFamily="34" charset="0"/>
                        </a:rPr>
                        <a:t>- uso di doppi analogici per i sostantivi.</a:t>
                      </a:r>
                      <a:endParaRPr lang="it-IT" sz="2000" kern="1200" dirty="0" smtClean="0">
                        <a:solidFill>
                          <a:schemeClr val="tx1"/>
                        </a:solidFill>
                        <a:latin typeface="Verdana" pitchFamily="34" charset="0"/>
                        <a:ea typeface="Verdana" pitchFamily="34" charset="0"/>
                        <a:cs typeface="Verdana" pitchFamily="34" charset="0"/>
                      </a:endParaRPr>
                    </a:p>
                    <a:p>
                      <a:endParaRPr lang="it-IT" sz="2000" kern="1200" dirty="0" smtClean="0">
                        <a:solidFill>
                          <a:schemeClr val="tx1"/>
                        </a:solidFill>
                        <a:latin typeface="Verdana" pitchFamily="34" charset="0"/>
                        <a:ea typeface="Verdana" pitchFamily="34" charset="0"/>
                        <a:cs typeface="Verdana" pitchFamily="34" charset="0"/>
                      </a:endParaRPr>
                    </a:p>
                    <a:p>
                      <a:r>
                        <a:rPr lang="it-IT" sz="2000" kern="1200" dirty="0" smtClean="0">
                          <a:solidFill>
                            <a:schemeClr val="tx1"/>
                          </a:solidFill>
                          <a:latin typeface="Verdana" pitchFamily="34" charset="0"/>
                          <a:ea typeface="Verdana" pitchFamily="34" charset="0"/>
                          <a:cs typeface="Verdana" pitchFamily="34" charset="0"/>
                        </a:rPr>
                        <a:t>Marinetti vuole </a:t>
                      </a:r>
                      <a:r>
                        <a:rPr lang="it-IT" sz="2000" b="1" kern="1200" dirty="0" smtClean="0">
                          <a:solidFill>
                            <a:schemeClr val="tx1"/>
                          </a:solidFill>
                          <a:latin typeface="Verdana" pitchFamily="34" charset="0"/>
                          <a:ea typeface="Verdana" pitchFamily="34" charset="0"/>
                          <a:cs typeface="Verdana" pitchFamily="34" charset="0"/>
                        </a:rPr>
                        <a:t>distruggere la sintassi</a:t>
                      </a:r>
                      <a:r>
                        <a:rPr lang="it-IT" sz="2000" kern="1200" dirty="0" smtClean="0">
                          <a:solidFill>
                            <a:schemeClr val="tx1"/>
                          </a:solidFill>
                          <a:latin typeface="Verdana" pitchFamily="34" charset="0"/>
                          <a:ea typeface="Verdana" pitchFamily="34" charset="0"/>
                          <a:cs typeface="Verdana" pitchFamily="34" charset="0"/>
                        </a:rPr>
                        <a:t>, esaltando </a:t>
                      </a:r>
                      <a:r>
                        <a:rPr lang="it-IT" sz="2000" b="1" kern="1200" dirty="0" smtClean="0">
                          <a:solidFill>
                            <a:schemeClr val="tx1"/>
                          </a:solidFill>
                          <a:latin typeface="Verdana" pitchFamily="34" charset="0"/>
                          <a:ea typeface="Verdana" pitchFamily="34" charset="0"/>
                          <a:cs typeface="Verdana" pitchFamily="34" charset="0"/>
                        </a:rPr>
                        <a:t>l’essenzialità del sostantivo </a:t>
                      </a:r>
                      <a:r>
                        <a:rPr lang="it-IT" sz="2000" b="0" kern="1200" dirty="0" smtClean="0">
                          <a:solidFill>
                            <a:schemeClr val="tx1"/>
                          </a:solidFill>
                          <a:latin typeface="Verdana" pitchFamily="34" charset="0"/>
                          <a:ea typeface="Verdana" pitchFamily="34" charset="0"/>
                          <a:cs typeface="Verdana" pitchFamily="34" charset="0"/>
                        </a:rPr>
                        <a:t>che possiede l’assoluto predominio nella gerarchia del discorso. </a:t>
                      </a:r>
                    </a:p>
                  </a:txBody>
                  <a:tcPr marL="90000" marR="90000" marT="46800" marB="46800" horzOverflow="overflow">
                    <a:lnL>
                      <a:noFill/>
                    </a:lnL>
                    <a:lnR>
                      <a:noFill/>
                    </a:lnR>
                    <a:lnT>
                      <a:noFill/>
                    </a:lnT>
                    <a:lnB>
                      <a:noFill/>
                    </a:lnB>
                    <a:lnTlToBr>
                      <a:noFill/>
                    </a:lnTlToBr>
                    <a:lnBlToTr>
                      <a:noFill/>
                    </a:lnBlToTr>
                    <a:solidFill>
                      <a:srgbClr val="FFFFFF"/>
                    </a:solidFill>
                  </a:tcPr>
                </a:tc>
              </a:tr>
            </a:tbl>
          </a:graphicData>
        </a:graphic>
      </p:graphicFrame>
      <p:sp>
        <p:nvSpPr>
          <p:cNvPr id="13320" name="Text Box 6"/>
          <p:cNvSpPr txBox="1">
            <a:spLocks noChangeArrowheads="1"/>
          </p:cNvSpPr>
          <p:nvPr/>
        </p:nvSpPr>
        <p:spPr bwMode="auto">
          <a:xfrm>
            <a:off x="2447925" y="1439863"/>
            <a:ext cx="6480175" cy="360362"/>
          </a:xfrm>
          <a:prstGeom prst="rect">
            <a:avLst/>
          </a:prstGeom>
          <a:noFill/>
          <a:ln w="9525">
            <a:noFill/>
            <a:round/>
            <a:headEnd/>
            <a:tailEnd/>
          </a:ln>
        </p:spPr>
        <p:txBody>
          <a:bodyPr lIns="90000" tIns="45000" rIns="90000" bIns="45000"/>
          <a:lstStyle/>
          <a:p>
            <a:endParaRPr lang="it-IT" sz="2000">
              <a:solidFill>
                <a:schemeClr val="tx1"/>
              </a:solidFill>
              <a:latin typeface="Verdana" pitchFamily="32" charset="0"/>
            </a:endParaRPr>
          </a:p>
        </p:txBody>
      </p:sp>
      <p:sp>
        <p:nvSpPr>
          <p:cNvPr id="13321" name="Text Box 6"/>
          <p:cNvSpPr txBox="1">
            <a:spLocks noChangeArrowheads="1"/>
          </p:cNvSpPr>
          <p:nvPr/>
        </p:nvSpPr>
        <p:spPr bwMode="auto">
          <a:xfrm>
            <a:off x="2555875" y="1557338"/>
            <a:ext cx="6524625" cy="360362"/>
          </a:xfrm>
          <a:prstGeom prst="rect">
            <a:avLst/>
          </a:prstGeom>
          <a:noFill/>
          <a:ln w="9525">
            <a:noFill/>
            <a:round/>
            <a:headEnd/>
            <a:tailEnd/>
          </a:ln>
        </p:spPr>
        <p:txBody>
          <a:bodyPr lIns="90000" tIns="45000" rIns="90000" bIns="45000"/>
          <a:lstStyle/>
          <a:p>
            <a:r>
              <a:rPr lang="it-IT" sz="2000" b="1">
                <a:solidFill>
                  <a:schemeClr val="tx1"/>
                </a:solidFill>
                <a:latin typeface="Verdana" pitchFamily="32" charset="0"/>
              </a:rPr>
              <a:t>Il programma d’innovazione linguistica</a:t>
            </a:r>
            <a:endParaRPr lang="it-IT" sz="2000">
              <a:solidFill>
                <a:schemeClr val="tx1"/>
              </a:solidFill>
              <a:latin typeface="Verdana"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14338" name="Object 1"/>
          <p:cNvGraphicFramePr>
            <a:graphicFrameLocks noChangeAspect="1"/>
          </p:cNvGraphicFramePr>
          <p:nvPr/>
        </p:nvGraphicFramePr>
        <p:xfrm>
          <a:off x="1835150" y="188913"/>
          <a:ext cx="7308850" cy="896937"/>
        </p:xfrm>
        <a:graphic>
          <a:graphicData uri="http://schemas.openxmlformats.org/presentationml/2006/ole">
            <p:oleObj spid="_x0000_s14338" r:id="rId4" imgW="15847619" imgH="1726984" progId="">
              <p:embed/>
            </p:oleObj>
          </a:graphicData>
        </a:graphic>
      </p:graphicFrame>
      <p:sp>
        <p:nvSpPr>
          <p:cNvPr id="14340" name="Text Box 2"/>
          <p:cNvSpPr txBox="1">
            <a:spLocks noChangeArrowheads="1"/>
          </p:cNvSpPr>
          <p:nvPr/>
        </p:nvSpPr>
        <p:spPr bwMode="auto">
          <a:xfrm>
            <a:off x="6143625" y="6191250"/>
            <a:ext cx="180975" cy="455613"/>
          </a:xfrm>
          <a:prstGeom prst="rect">
            <a:avLst/>
          </a:prstGeom>
          <a:noFill/>
          <a:ln w="9525">
            <a:noFill/>
            <a:round/>
            <a:headEnd/>
            <a:tailEnd/>
          </a:ln>
        </p:spPr>
        <p:txBody>
          <a:bodyPr wrap="none"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p:txBody>
      </p:sp>
      <p:sp>
        <p:nvSpPr>
          <p:cNvPr id="14341" name="Text Box 3"/>
          <p:cNvSpPr txBox="1">
            <a:spLocks noChangeArrowheads="1"/>
          </p:cNvSpPr>
          <p:nvPr/>
        </p:nvSpPr>
        <p:spPr bwMode="auto">
          <a:xfrm>
            <a:off x="1655763" y="5759450"/>
            <a:ext cx="7415212" cy="962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p:txBody>
      </p:sp>
      <p:graphicFrame>
        <p:nvGraphicFramePr>
          <p:cNvPr id="15364" name="Group 4"/>
          <p:cNvGraphicFramePr>
            <a:graphicFrameLocks noGrp="1"/>
          </p:cNvGraphicFramePr>
          <p:nvPr/>
        </p:nvGraphicFramePr>
        <p:xfrm>
          <a:off x="2667000" y="2349500"/>
          <a:ext cx="6192838" cy="3544888"/>
        </p:xfrm>
        <a:graphic>
          <a:graphicData uri="http://schemas.openxmlformats.org/drawingml/2006/table">
            <a:tbl>
              <a:tblPr/>
              <a:tblGrid>
                <a:gridCol w="6192838"/>
              </a:tblGrid>
              <a:tr h="3544888">
                <a:tc>
                  <a:txBody>
                    <a:bodyPr/>
                    <a:lstStyle/>
                    <a:p>
                      <a:r>
                        <a:rPr lang="it-IT" sz="2000" kern="1200" dirty="0" smtClean="0">
                          <a:solidFill>
                            <a:schemeClr val="tx1"/>
                          </a:solidFill>
                          <a:latin typeface="Verdana" pitchFamily="34" charset="0"/>
                          <a:ea typeface="Verdana" pitchFamily="34" charset="0"/>
                          <a:cs typeface="Verdana" pitchFamily="34" charset="0"/>
                        </a:rPr>
                        <a:t>“Ogni sostantivo deve avere il suo doppio, cioè il sostantivo deve essere seguito, senza congiunzione, dal sostantivo a cui è legato per analogia”. </a:t>
                      </a:r>
                    </a:p>
                    <a:p>
                      <a:endParaRPr lang="it-IT" sz="2000" kern="1200" dirty="0" smtClean="0">
                        <a:solidFill>
                          <a:schemeClr val="tx1"/>
                        </a:solidFill>
                        <a:latin typeface="Verdana" pitchFamily="34" charset="0"/>
                        <a:ea typeface="Verdana" pitchFamily="34" charset="0"/>
                        <a:cs typeface="Verdana" pitchFamily="34" charset="0"/>
                      </a:endParaRPr>
                    </a:p>
                    <a:p>
                      <a:r>
                        <a:rPr lang="it-IT" sz="2000" kern="1200" dirty="0" smtClean="0">
                          <a:solidFill>
                            <a:schemeClr val="tx1"/>
                          </a:solidFill>
                          <a:latin typeface="Verdana" pitchFamily="34" charset="0"/>
                          <a:ea typeface="Verdana" pitchFamily="34" charset="0"/>
                          <a:cs typeface="Verdana" pitchFamily="34" charset="0"/>
                        </a:rPr>
                        <a:t>Nascono così i termini emblematici della cultura futurista: UOMO-TORPEDINIERA, DONNA-GOLFO, FOLLA-RISACCA, PIAZZA-IMBUTO, PORTA-RUBINETTO. </a:t>
                      </a:r>
                      <a:endParaRPr lang="it-IT" sz="1800" kern="1200" dirty="0" smtClean="0">
                        <a:solidFill>
                          <a:schemeClr val="tx1"/>
                        </a:solidFill>
                        <a:latin typeface="+mn-lt"/>
                        <a:ea typeface="+mn-ea"/>
                        <a:cs typeface="+mn-cs"/>
                      </a:endParaRPr>
                    </a:p>
                  </a:txBody>
                  <a:tcPr marL="90000" marR="90000" marT="46800" marB="46800" horzOverflow="overflow">
                    <a:lnL>
                      <a:noFill/>
                    </a:lnL>
                    <a:lnR>
                      <a:noFill/>
                    </a:lnR>
                    <a:lnT>
                      <a:noFill/>
                    </a:lnT>
                    <a:lnB>
                      <a:noFill/>
                    </a:lnB>
                    <a:lnTlToBr>
                      <a:noFill/>
                    </a:lnTlToBr>
                    <a:lnBlToTr>
                      <a:noFill/>
                    </a:lnBlToTr>
                    <a:solidFill>
                      <a:srgbClr val="FFFFFF"/>
                    </a:solidFill>
                  </a:tcPr>
                </a:tc>
              </a:tr>
            </a:tbl>
          </a:graphicData>
        </a:graphic>
      </p:graphicFrame>
      <p:sp>
        <p:nvSpPr>
          <p:cNvPr id="14344" name="Text Box 6"/>
          <p:cNvSpPr txBox="1">
            <a:spLocks noChangeArrowheads="1"/>
          </p:cNvSpPr>
          <p:nvPr/>
        </p:nvSpPr>
        <p:spPr bwMode="auto">
          <a:xfrm>
            <a:off x="2447925" y="1439863"/>
            <a:ext cx="6480175" cy="360362"/>
          </a:xfrm>
          <a:prstGeom prst="rect">
            <a:avLst/>
          </a:prstGeom>
          <a:noFill/>
          <a:ln w="9525">
            <a:noFill/>
            <a:round/>
            <a:headEnd/>
            <a:tailEnd/>
          </a:ln>
        </p:spPr>
        <p:txBody>
          <a:bodyPr lIns="90000" tIns="45000" rIns="90000" bIns="45000"/>
          <a:lstStyle/>
          <a:p>
            <a:endParaRPr lang="it-IT" sz="2000">
              <a:solidFill>
                <a:schemeClr val="tx1"/>
              </a:solidFill>
              <a:latin typeface="Verdana" pitchFamily="32" charset="0"/>
            </a:endParaRPr>
          </a:p>
        </p:txBody>
      </p:sp>
      <p:sp>
        <p:nvSpPr>
          <p:cNvPr id="14345" name="Text Box 6"/>
          <p:cNvSpPr txBox="1">
            <a:spLocks noChangeArrowheads="1"/>
          </p:cNvSpPr>
          <p:nvPr/>
        </p:nvSpPr>
        <p:spPr bwMode="auto">
          <a:xfrm>
            <a:off x="2555875" y="1592263"/>
            <a:ext cx="6524625" cy="360362"/>
          </a:xfrm>
          <a:prstGeom prst="rect">
            <a:avLst/>
          </a:prstGeom>
          <a:noFill/>
          <a:ln w="9525">
            <a:noFill/>
            <a:round/>
            <a:headEnd/>
            <a:tailEnd/>
          </a:ln>
        </p:spPr>
        <p:txBody>
          <a:bodyPr lIns="90000" tIns="45000" rIns="90000" bIns="45000"/>
          <a:lstStyle/>
          <a:p>
            <a:r>
              <a:rPr lang="it-IT" sz="2000" b="1">
                <a:solidFill>
                  <a:schemeClr val="tx1"/>
                </a:solidFill>
                <a:latin typeface="Verdana" pitchFamily="32" charset="0"/>
              </a:rPr>
              <a:t>L’uso dei sostantivi doppi</a:t>
            </a:r>
            <a:endParaRPr lang="it-IT" sz="2000">
              <a:solidFill>
                <a:schemeClr val="tx1"/>
              </a:solidFill>
              <a:latin typeface="Verdana"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15362" name="Object 1"/>
          <p:cNvGraphicFramePr>
            <a:graphicFrameLocks noChangeAspect="1"/>
          </p:cNvGraphicFramePr>
          <p:nvPr/>
        </p:nvGraphicFramePr>
        <p:xfrm>
          <a:off x="1835150" y="188913"/>
          <a:ext cx="7308850" cy="896937"/>
        </p:xfrm>
        <a:graphic>
          <a:graphicData uri="http://schemas.openxmlformats.org/presentationml/2006/ole">
            <p:oleObj spid="_x0000_s15362" r:id="rId4" imgW="15847619" imgH="1726984" progId="">
              <p:embed/>
            </p:oleObj>
          </a:graphicData>
        </a:graphic>
      </p:graphicFrame>
      <p:sp>
        <p:nvSpPr>
          <p:cNvPr id="15364" name="Text Box 2"/>
          <p:cNvSpPr txBox="1">
            <a:spLocks noChangeArrowheads="1"/>
          </p:cNvSpPr>
          <p:nvPr/>
        </p:nvSpPr>
        <p:spPr bwMode="auto">
          <a:xfrm>
            <a:off x="6143625" y="6191250"/>
            <a:ext cx="180975" cy="455613"/>
          </a:xfrm>
          <a:prstGeom prst="rect">
            <a:avLst/>
          </a:prstGeom>
          <a:noFill/>
          <a:ln w="9525">
            <a:noFill/>
            <a:round/>
            <a:headEnd/>
            <a:tailEnd/>
          </a:ln>
        </p:spPr>
        <p:txBody>
          <a:bodyPr wrap="none"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p:txBody>
      </p:sp>
      <p:sp>
        <p:nvSpPr>
          <p:cNvPr id="15365" name="Text Box 3"/>
          <p:cNvSpPr txBox="1">
            <a:spLocks noChangeArrowheads="1"/>
          </p:cNvSpPr>
          <p:nvPr/>
        </p:nvSpPr>
        <p:spPr bwMode="auto">
          <a:xfrm>
            <a:off x="1655763" y="5759450"/>
            <a:ext cx="7415212" cy="962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p:txBody>
      </p:sp>
      <p:graphicFrame>
        <p:nvGraphicFramePr>
          <p:cNvPr id="2" name="Group 4"/>
          <p:cNvGraphicFramePr>
            <a:graphicFrameLocks noGrp="1"/>
          </p:cNvGraphicFramePr>
          <p:nvPr/>
        </p:nvGraphicFramePr>
        <p:xfrm>
          <a:off x="2667000" y="2349500"/>
          <a:ext cx="6192838" cy="4254500"/>
        </p:xfrm>
        <a:graphic>
          <a:graphicData uri="http://schemas.openxmlformats.org/drawingml/2006/table">
            <a:tbl>
              <a:tblPr/>
              <a:tblGrid>
                <a:gridCol w="6192838"/>
              </a:tblGrid>
              <a:tr h="3544888">
                <a:tc>
                  <a:txBody>
                    <a:bodyPr/>
                    <a:lstStyle/>
                    <a:p>
                      <a:r>
                        <a:rPr lang="it-IT" sz="1950" kern="1200" dirty="0" smtClean="0">
                          <a:solidFill>
                            <a:schemeClr val="tx1"/>
                          </a:solidFill>
                          <a:latin typeface="Verdana" pitchFamily="34" charset="0"/>
                          <a:ea typeface="Verdana" pitchFamily="34" charset="0"/>
                          <a:cs typeface="Verdana" pitchFamily="34" charset="0"/>
                        </a:rPr>
                        <a:t>“Bisogna considerare gli aggettivi come </a:t>
                      </a:r>
                      <a:r>
                        <a:rPr lang="it-IT" sz="1950" b="1" kern="1200" dirty="0" smtClean="0">
                          <a:solidFill>
                            <a:schemeClr val="tx1"/>
                          </a:solidFill>
                          <a:latin typeface="Verdana" pitchFamily="34" charset="0"/>
                          <a:ea typeface="Verdana" pitchFamily="34" charset="0"/>
                          <a:cs typeface="Verdana" pitchFamily="34" charset="0"/>
                        </a:rPr>
                        <a:t>segnali ferroviari o semaforici dello stile</a:t>
                      </a:r>
                      <a:r>
                        <a:rPr lang="it-IT" sz="1950" kern="1200" dirty="0" smtClean="0">
                          <a:solidFill>
                            <a:schemeClr val="tx1"/>
                          </a:solidFill>
                          <a:latin typeface="Verdana" pitchFamily="34" charset="0"/>
                          <a:ea typeface="Verdana" pitchFamily="34" charset="0"/>
                          <a:cs typeface="Verdana" pitchFamily="34" charset="0"/>
                        </a:rPr>
                        <a:t>, che servono a regolare lo slancio, i rallentamenti e gli arresti della corsa, delle analogie. Io chiamo aggettivo semaforico, aggettivo-faro o aggettivo atmosfera l’aggettivo separato dal sostantivo, isolato anzi da una parentesi e diventato così una specie di sostantivo assoluto, più vasto e più potente di quello propriamente detto”. </a:t>
                      </a:r>
                    </a:p>
                    <a:p>
                      <a:r>
                        <a:rPr lang="it-IT" sz="1950" b="1" kern="1200" dirty="0" smtClean="0">
                          <a:solidFill>
                            <a:schemeClr val="tx1"/>
                          </a:solidFill>
                          <a:latin typeface="Verdana" pitchFamily="34" charset="0"/>
                          <a:ea typeface="Verdana" pitchFamily="34" charset="0"/>
                          <a:cs typeface="Verdana" pitchFamily="34" charset="0"/>
                        </a:rPr>
                        <a:t>Accostamento di referenti diversi e di sfere sensoriali diverse</a:t>
                      </a:r>
                      <a:r>
                        <a:rPr lang="it-IT" sz="1950" kern="1200" dirty="0" smtClean="0">
                          <a:solidFill>
                            <a:schemeClr val="tx1"/>
                          </a:solidFill>
                          <a:latin typeface="Verdana" pitchFamily="34" charset="0"/>
                          <a:ea typeface="Verdana" pitchFamily="34" charset="0"/>
                          <a:cs typeface="Verdana" pitchFamily="34" charset="0"/>
                        </a:rPr>
                        <a:t> (suono, colore, odore, movimento) </a:t>
                      </a:r>
                      <a:r>
                        <a:rPr lang="it-IT" sz="1950" kern="1200" dirty="0" smtClean="0">
                          <a:solidFill>
                            <a:schemeClr val="tx1"/>
                          </a:solidFill>
                          <a:latin typeface="Verdana" pitchFamily="34" charset="0"/>
                          <a:ea typeface="Verdana" pitchFamily="34" charset="0"/>
                          <a:cs typeface="Verdana" pitchFamily="34" charset="0"/>
                          <a:sym typeface="Wingdings 3"/>
                        </a:rPr>
                        <a:t></a:t>
                      </a:r>
                      <a:r>
                        <a:rPr lang="it-IT" sz="1950" kern="1200" dirty="0" smtClean="0">
                          <a:solidFill>
                            <a:schemeClr val="tx1"/>
                          </a:solidFill>
                          <a:latin typeface="Verdana" pitchFamily="34" charset="0"/>
                          <a:ea typeface="Verdana" pitchFamily="34" charset="0"/>
                          <a:cs typeface="Verdana" pitchFamily="34" charset="0"/>
                        </a:rPr>
                        <a:t> un </a:t>
                      </a:r>
                      <a:r>
                        <a:rPr lang="it-IT" sz="1950" b="1" kern="1200" dirty="0" smtClean="0">
                          <a:solidFill>
                            <a:schemeClr val="tx1"/>
                          </a:solidFill>
                          <a:latin typeface="Verdana" pitchFamily="34" charset="0"/>
                          <a:ea typeface="Verdana" pitchFamily="34" charset="0"/>
                          <a:cs typeface="Verdana" pitchFamily="34" charset="0"/>
                        </a:rPr>
                        <a:t>nuovo modo di interpretare la realtà</a:t>
                      </a:r>
                      <a:r>
                        <a:rPr lang="it-IT" sz="1950" kern="1200" dirty="0" smtClean="0">
                          <a:solidFill>
                            <a:schemeClr val="tx1"/>
                          </a:solidFill>
                          <a:latin typeface="Verdana" pitchFamily="34" charset="0"/>
                          <a:ea typeface="Verdana" pitchFamily="34" charset="0"/>
                          <a:cs typeface="Verdana" pitchFamily="34" charset="0"/>
                        </a:rPr>
                        <a:t>. </a:t>
                      </a:r>
                      <a:endParaRPr lang="it-IT" sz="1950" kern="1200" dirty="0" smtClean="0">
                        <a:solidFill>
                          <a:schemeClr val="tx1"/>
                        </a:solidFill>
                        <a:latin typeface="+mn-lt"/>
                        <a:ea typeface="+mn-ea"/>
                        <a:cs typeface="+mn-cs"/>
                      </a:endParaRPr>
                    </a:p>
                  </a:txBody>
                  <a:tcPr marL="90000" marR="90000" marT="46800" marB="46800" horzOverflow="overflow">
                    <a:lnL>
                      <a:noFill/>
                    </a:lnL>
                    <a:lnR>
                      <a:noFill/>
                    </a:lnR>
                    <a:lnT>
                      <a:noFill/>
                    </a:lnT>
                    <a:lnB>
                      <a:noFill/>
                    </a:lnB>
                    <a:lnTlToBr>
                      <a:noFill/>
                    </a:lnTlToBr>
                    <a:lnBlToTr>
                      <a:noFill/>
                    </a:lnBlToTr>
                    <a:solidFill>
                      <a:srgbClr val="FFFFFF"/>
                    </a:solidFill>
                  </a:tcPr>
                </a:tc>
              </a:tr>
            </a:tbl>
          </a:graphicData>
        </a:graphic>
      </p:graphicFrame>
      <p:sp>
        <p:nvSpPr>
          <p:cNvPr id="15368" name="Text Box 6"/>
          <p:cNvSpPr txBox="1">
            <a:spLocks noChangeArrowheads="1"/>
          </p:cNvSpPr>
          <p:nvPr/>
        </p:nvSpPr>
        <p:spPr bwMode="auto">
          <a:xfrm>
            <a:off x="2447925" y="1439863"/>
            <a:ext cx="6480175" cy="360362"/>
          </a:xfrm>
          <a:prstGeom prst="rect">
            <a:avLst/>
          </a:prstGeom>
          <a:noFill/>
          <a:ln w="9525">
            <a:noFill/>
            <a:round/>
            <a:headEnd/>
            <a:tailEnd/>
          </a:ln>
        </p:spPr>
        <p:txBody>
          <a:bodyPr lIns="90000" tIns="45000" rIns="90000" bIns="45000"/>
          <a:lstStyle/>
          <a:p>
            <a:endParaRPr lang="it-IT" sz="2000">
              <a:solidFill>
                <a:schemeClr val="tx1"/>
              </a:solidFill>
              <a:latin typeface="Verdana" pitchFamily="32" charset="0"/>
            </a:endParaRPr>
          </a:p>
        </p:txBody>
      </p:sp>
      <p:sp>
        <p:nvSpPr>
          <p:cNvPr id="15369" name="Text Box 6"/>
          <p:cNvSpPr txBox="1">
            <a:spLocks noChangeArrowheads="1"/>
          </p:cNvSpPr>
          <p:nvPr/>
        </p:nvSpPr>
        <p:spPr bwMode="auto">
          <a:xfrm>
            <a:off x="2555875" y="1592263"/>
            <a:ext cx="6524625" cy="360362"/>
          </a:xfrm>
          <a:prstGeom prst="rect">
            <a:avLst/>
          </a:prstGeom>
          <a:noFill/>
          <a:ln w="9525">
            <a:noFill/>
            <a:round/>
            <a:headEnd/>
            <a:tailEnd/>
          </a:ln>
        </p:spPr>
        <p:txBody>
          <a:bodyPr lIns="90000" tIns="45000" rIns="90000" bIns="45000"/>
          <a:lstStyle/>
          <a:p>
            <a:r>
              <a:rPr lang="it-IT" sz="2000" b="1">
                <a:solidFill>
                  <a:schemeClr val="tx1"/>
                </a:solidFill>
                <a:latin typeface="Verdana" pitchFamily="32" charset="0"/>
              </a:rPr>
              <a:t>Il nuovo uso dell’aggettivo</a:t>
            </a:r>
            <a:endParaRPr lang="it-IT" sz="2000">
              <a:solidFill>
                <a:schemeClr val="tx1"/>
              </a:solidFill>
              <a:latin typeface="Verdana"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16386" name="Object 1"/>
          <p:cNvGraphicFramePr>
            <a:graphicFrameLocks noChangeAspect="1"/>
          </p:cNvGraphicFramePr>
          <p:nvPr/>
        </p:nvGraphicFramePr>
        <p:xfrm>
          <a:off x="1835150" y="188913"/>
          <a:ext cx="7308850" cy="896937"/>
        </p:xfrm>
        <a:graphic>
          <a:graphicData uri="http://schemas.openxmlformats.org/presentationml/2006/ole">
            <p:oleObj spid="_x0000_s16386" r:id="rId4" imgW="15847619" imgH="1726984" progId="">
              <p:embed/>
            </p:oleObj>
          </a:graphicData>
        </a:graphic>
      </p:graphicFrame>
      <p:sp>
        <p:nvSpPr>
          <p:cNvPr id="16388" name="Text Box 2"/>
          <p:cNvSpPr txBox="1">
            <a:spLocks noChangeArrowheads="1"/>
          </p:cNvSpPr>
          <p:nvPr/>
        </p:nvSpPr>
        <p:spPr bwMode="auto">
          <a:xfrm>
            <a:off x="6143625" y="6191250"/>
            <a:ext cx="180975" cy="455613"/>
          </a:xfrm>
          <a:prstGeom prst="rect">
            <a:avLst/>
          </a:prstGeom>
          <a:noFill/>
          <a:ln w="9525">
            <a:noFill/>
            <a:round/>
            <a:headEnd/>
            <a:tailEnd/>
          </a:ln>
        </p:spPr>
        <p:txBody>
          <a:bodyPr wrap="none"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p:txBody>
      </p:sp>
      <p:sp>
        <p:nvSpPr>
          <p:cNvPr id="16389" name="Text Box 3"/>
          <p:cNvSpPr txBox="1">
            <a:spLocks noChangeArrowheads="1"/>
          </p:cNvSpPr>
          <p:nvPr/>
        </p:nvSpPr>
        <p:spPr bwMode="auto">
          <a:xfrm>
            <a:off x="1655763" y="5759450"/>
            <a:ext cx="7415212" cy="962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p:txBody>
      </p:sp>
      <p:sp>
        <p:nvSpPr>
          <p:cNvPr id="16390" name="Text Box 6"/>
          <p:cNvSpPr txBox="1">
            <a:spLocks noChangeArrowheads="1"/>
          </p:cNvSpPr>
          <p:nvPr/>
        </p:nvSpPr>
        <p:spPr bwMode="auto">
          <a:xfrm>
            <a:off x="2447925" y="1439863"/>
            <a:ext cx="6480175" cy="360362"/>
          </a:xfrm>
          <a:prstGeom prst="rect">
            <a:avLst/>
          </a:prstGeom>
          <a:noFill/>
          <a:ln w="9525">
            <a:noFill/>
            <a:round/>
            <a:headEnd/>
            <a:tailEnd/>
          </a:ln>
        </p:spPr>
        <p:txBody>
          <a:bodyPr lIns="90000" tIns="45000" rIns="90000" bIns="45000"/>
          <a:lstStyle/>
          <a:p>
            <a:endParaRPr lang="it-IT" sz="2000">
              <a:solidFill>
                <a:schemeClr val="tx1"/>
              </a:solidFill>
              <a:latin typeface="Verdana" pitchFamily="32" charset="0"/>
            </a:endParaRPr>
          </a:p>
        </p:txBody>
      </p:sp>
      <p:pic>
        <p:nvPicPr>
          <p:cNvPr id="6" name="Immagine 5" descr="futurismo_MARINETTI_nel_testo.jpg"/>
          <p:cNvPicPr>
            <a:picLocks noChangeAspect="1"/>
          </p:cNvPicPr>
          <p:nvPr/>
        </p:nvPicPr>
        <p:blipFill>
          <a:blip r:embed="rId5" cstate="print"/>
          <a:stretch>
            <a:fillRect/>
          </a:stretch>
        </p:blipFill>
        <p:spPr>
          <a:xfrm>
            <a:off x="3439600" y="1340767"/>
            <a:ext cx="4156736" cy="48165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6392" name="CasellaDiTesto 6"/>
          <p:cNvSpPr txBox="1">
            <a:spLocks noChangeArrowheads="1"/>
          </p:cNvSpPr>
          <p:nvPr/>
        </p:nvSpPr>
        <p:spPr bwMode="auto">
          <a:xfrm>
            <a:off x="3563938" y="6308725"/>
            <a:ext cx="4032250" cy="800100"/>
          </a:xfrm>
          <a:prstGeom prst="rect">
            <a:avLst/>
          </a:prstGeom>
          <a:noFill/>
          <a:ln w="9525">
            <a:noFill/>
            <a:miter lim="800000"/>
            <a:headEnd/>
            <a:tailEnd/>
          </a:ln>
        </p:spPr>
        <p:txBody>
          <a:bodyPr>
            <a:spAutoFit/>
          </a:bodyPr>
          <a:lstStyle/>
          <a:p>
            <a:pPr algn="ctr"/>
            <a:r>
              <a:rPr lang="it-IT" sz="1400" b="1">
                <a:solidFill>
                  <a:schemeClr val="tx1"/>
                </a:solidFill>
                <a:latin typeface="Verdana" pitchFamily="32" charset="0"/>
              </a:rPr>
              <a:t>Giacomo Balla, </a:t>
            </a:r>
            <a:r>
              <a:rPr lang="it-IT" sz="1400" b="1" i="1">
                <a:solidFill>
                  <a:schemeClr val="tx1"/>
                </a:solidFill>
                <a:latin typeface="Verdana" pitchFamily="32" charset="0"/>
              </a:rPr>
              <a:t>Filippo Tommaso Marinetti </a:t>
            </a:r>
          </a:p>
          <a:p>
            <a:endParaRPr lang="it-IT"/>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17410" name="Object 1"/>
          <p:cNvGraphicFramePr>
            <a:graphicFrameLocks noChangeAspect="1"/>
          </p:cNvGraphicFramePr>
          <p:nvPr/>
        </p:nvGraphicFramePr>
        <p:xfrm>
          <a:off x="1835150" y="188913"/>
          <a:ext cx="7308850" cy="896937"/>
        </p:xfrm>
        <a:graphic>
          <a:graphicData uri="http://schemas.openxmlformats.org/presentationml/2006/ole">
            <p:oleObj spid="_x0000_s17410" r:id="rId4" imgW="15847619" imgH="1726984" progId="">
              <p:embed/>
            </p:oleObj>
          </a:graphicData>
        </a:graphic>
      </p:graphicFrame>
      <p:sp>
        <p:nvSpPr>
          <p:cNvPr id="17412" name="Text Box 2"/>
          <p:cNvSpPr txBox="1">
            <a:spLocks noChangeArrowheads="1"/>
          </p:cNvSpPr>
          <p:nvPr/>
        </p:nvSpPr>
        <p:spPr bwMode="auto">
          <a:xfrm>
            <a:off x="6143625" y="6191250"/>
            <a:ext cx="180975" cy="455613"/>
          </a:xfrm>
          <a:prstGeom prst="rect">
            <a:avLst/>
          </a:prstGeom>
          <a:noFill/>
          <a:ln w="9525">
            <a:noFill/>
            <a:round/>
            <a:headEnd/>
            <a:tailEnd/>
          </a:ln>
        </p:spPr>
        <p:txBody>
          <a:bodyPr wrap="none"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p:txBody>
      </p:sp>
      <p:sp>
        <p:nvSpPr>
          <p:cNvPr id="17413" name="Text Box 3"/>
          <p:cNvSpPr txBox="1">
            <a:spLocks noChangeArrowheads="1"/>
          </p:cNvSpPr>
          <p:nvPr/>
        </p:nvSpPr>
        <p:spPr bwMode="auto">
          <a:xfrm>
            <a:off x="1655763" y="5759450"/>
            <a:ext cx="7415212" cy="962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p:txBody>
      </p:sp>
      <p:graphicFrame>
        <p:nvGraphicFramePr>
          <p:cNvPr id="2" name="Group 4"/>
          <p:cNvGraphicFramePr>
            <a:graphicFrameLocks noGrp="1"/>
          </p:cNvGraphicFramePr>
          <p:nvPr/>
        </p:nvGraphicFramePr>
        <p:xfrm>
          <a:off x="2700338" y="1916113"/>
          <a:ext cx="6192837" cy="4360862"/>
        </p:xfrm>
        <a:graphic>
          <a:graphicData uri="http://schemas.openxmlformats.org/drawingml/2006/table">
            <a:tbl>
              <a:tblPr/>
              <a:tblGrid>
                <a:gridCol w="6192837"/>
              </a:tblGrid>
              <a:tr h="3960813">
                <a:tc>
                  <a:txBody>
                    <a:bodyPr/>
                    <a:lstStyle/>
                    <a:p>
                      <a:r>
                        <a:rPr lang="it-IT" sz="2000" b="1" kern="1200" dirty="0" smtClean="0">
                          <a:solidFill>
                            <a:schemeClr val="tx1"/>
                          </a:solidFill>
                          <a:latin typeface="Verdana" pitchFamily="34" charset="0"/>
                          <a:ea typeface="Verdana" pitchFamily="34" charset="0"/>
                          <a:cs typeface="Verdana" pitchFamily="34" charset="0"/>
                        </a:rPr>
                        <a:t>Dinamismo</a:t>
                      </a:r>
                      <a:r>
                        <a:rPr lang="it-IT" sz="2000" kern="1200" dirty="0" smtClean="0">
                          <a:solidFill>
                            <a:schemeClr val="tx1"/>
                          </a:solidFill>
                          <a:latin typeface="Verdana" pitchFamily="34" charset="0"/>
                          <a:ea typeface="Verdana" pitchFamily="34" charset="0"/>
                          <a:cs typeface="Verdana" pitchFamily="34" charset="0"/>
                        </a:rPr>
                        <a:t>, </a:t>
                      </a:r>
                      <a:r>
                        <a:rPr lang="it-IT" sz="2000" b="1" kern="1200" dirty="0" smtClean="0">
                          <a:solidFill>
                            <a:schemeClr val="tx1"/>
                          </a:solidFill>
                          <a:latin typeface="Verdana" pitchFamily="34" charset="0"/>
                          <a:ea typeface="Verdana" pitchFamily="34" charset="0"/>
                          <a:cs typeface="Verdana" pitchFamily="34" charset="0"/>
                        </a:rPr>
                        <a:t>vitalismo sfrenato della narrativa futurista</a:t>
                      </a:r>
                      <a:r>
                        <a:rPr lang="it-IT" sz="2000" kern="1200" dirty="0" smtClean="0">
                          <a:solidFill>
                            <a:schemeClr val="tx1"/>
                          </a:solidFill>
                          <a:latin typeface="Verdana" pitchFamily="34" charset="0"/>
                          <a:ea typeface="Verdana" pitchFamily="34" charset="0"/>
                          <a:cs typeface="Verdana" pitchFamily="34" charset="0"/>
                        </a:rPr>
                        <a:t>. </a:t>
                      </a:r>
                    </a:p>
                    <a:p>
                      <a:endParaRPr lang="it-IT" sz="2000" kern="1200" dirty="0" smtClean="0">
                        <a:solidFill>
                          <a:schemeClr val="tx1"/>
                        </a:solidFill>
                        <a:latin typeface="Verdana" pitchFamily="34" charset="0"/>
                        <a:ea typeface="Verdana" pitchFamily="34" charset="0"/>
                        <a:cs typeface="Verdana" pitchFamily="34" charset="0"/>
                      </a:endParaRPr>
                    </a:p>
                    <a:p>
                      <a:r>
                        <a:rPr lang="it-IT" sz="2000" kern="1200" dirty="0" smtClean="0">
                          <a:solidFill>
                            <a:schemeClr val="tx1"/>
                          </a:solidFill>
                          <a:latin typeface="Verdana" pitchFamily="34" charset="0"/>
                          <a:ea typeface="Verdana" pitchFamily="34" charset="0"/>
                          <a:cs typeface="Verdana" pitchFamily="34" charset="0"/>
                        </a:rPr>
                        <a:t>I futuristi come “</a:t>
                      </a:r>
                      <a:r>
                        <a:rPr lang="it-IT" sz="2000" b="1" kern="1200" dirty="0" smtClean="0">
                          <a:solidFill>
                            <a:schemeClr val="tx1"/>
                          </a:solidFill>
                          <a:latin typeface="Verdana" pitchFamily="34" charset="0"/>
                          <a:ea typeface="Verdana" pitchFamily="34" charset="0"/>
                          <a:cs typeface="Verdana" pitchFamily="34" charset="0"/>
                        </a:rPr>
                        <a:t>mistici dell’azione”</a:t>
                      </a:r>
                      <a:r>
                        <a:rPr lang="it-IT" sz="2000" kern="1200" dirty="0" smtClean="0">
                          <a:solidFill>
                            <a:schemeClr val="tx1"/>
                          </a:solidFill>
                          <a:latin typeface="Verdana" pitchFamily="34" charset="0"/>
                          <a:ea typeface="Verdana" pitchFamily="34" charset="0"/>
                          <a:cs typeface="Verdana" pitchFamily="34" charset="0"/>
                        </a:rPr>
                        <a:t>. </a:t>
                      </a:r>
                    </a:p>
                    <a:p>
                      <a:endParaRPr lang="it-IT" sz="2000" kern="1200" dirty="0" smtClean="0">
                        <a:solidFill>
                          <a:schemeClr val="tx1"/>
                        </a:solidFill>
                        <a:latin typeface="Verdana" pitchFamily="34" charset="0"/>
                        <a:ea typeface="Verdana" pitchFamily="34" charset="0"/>
                        <a:cs typeface="Verdana" pitchFamily="34" charset="0"/>
                      </a:endParaRPr>
                    </a:p>
                    <a:p>
                      <a:r>
                        <a:rPr lang="it-IT" sz="2000" kern="1200" dirty="0" smtClean="0">
                          <a:solidFill>
                            <a:schemeClr val="tx1"/>
                          </a:solidFill>
                          <a:latin typeface="Verdana" pitchFamily="34" charset="0"/>
                          <a:ea typeface="Verdana" pitchFamily="34" charset="0"/>
                          <a:cs typeface="Verdana" pitchFamily="34" charset="0"/>
                        </a:rPr>
                        <a:t>Si tratta di una </a:t>
                      </a:r>
                      <a:r>
                        <a:rPr lang="it-IT" sz="2000" b="1" kern="1200" dirty="0" smtClean="0">
                          <a:solidFill>
                            <a:schemeClr val="tx1"/>
                          </a:solidFill>
                          <a:latin typeface="Verdana" pitchFamily="34" charset="0"/>
                          <a:ea typeface="Verdana" pitchFamily="34" charset="0"/>
                          <a:cs typeface="Verdana" pitchFamily="34" charset="0"/>
                        </a:rPr>
                        <a:t>poesia per fare</a:t>
                      </a:r>
                      <a:r>
                        <a:rPr lang="it-IT" sz="2000" kern="1200" dirty="0" smtClean="0">
                          <a:solidFill>
                            <a:schemeClr val="tx1"/>
                          </a:solidFill>
                          <a:latin typeface="Verdana" pitchFamily="34" charset="0"/>
                          <a:ea typeface="Verdana" pitchFamily="34" charset="0"/>
                          <a:cs typeface="Verdana" pitchFamily="34" charset="0"/>
                        </a:rPr>
                        <a:t>, </a:t>
                      </a:r>
                      <a:r>
                        <a:rPr lang="it-IT" sz="2000" b="1" kern="1200" dirty="0" smtClean="0">
                          <a:solidFill>
                            <a:schemeClr val="tx1"/>
                          </a:solidFill>
                          <a:latin typeface="Verdana" pitchFamily="34" charset="0"/>
                          <a:ea typeface="Verdana" pitchFamily="34" charset="0"/>
                          <a:cs typeface="Verdana" pitchFamily="34" charset="0"/>
                        </a:rPr>
                        <a:t>una poesia che è sempre sul punto di farsi</a:t>
                      </a:r>
                      <a:r>
                        <a:rPr lang="it-IT" sz="2000" kern="1200" dirty="0" smtClean="0">
                          <a:solidFill>
                            <a:schemeClr val="tx1"/>
                          </a:solidFill>
                          <a:latin typeface="Verdana" pitchFamily="34" charset="0"/>
                          <a:ea typeface="Verdana" pitchFamily="34" charset="0"/>
                          <a:cs typeface="Verdana" pitchFamily="34" charset="0"/>
                        </a:rPr>
                        <a:t>, </a:t>
                      </a:r>
                      <a:r>
                        <a:rPr lang="it-IT" sz="2000" b="1" kern="1200" dirty="0" smtClean="0">
                          <a:solidFill>
                            <a:schemeClr val="tx1"/>
                          </a:solidFill>
                          <a:latin typeface="Verdana" pitchFamily="34" charset="0"/>
                          <a:ea typeface="Verdana" pitchFamily="34" charset="0"/>
                          <a:cs typeface="Verdana" pitchFamily="34" charset="0"/>
                        </a:rPr>
                        <a:t>che è sempre e solo presente</a:t>
                      </a:r>
                      <a:r>
                        <a:rPr lang="it-IT" sz="2000" kern="1200" dirty="0" smtClean="0">
                          <a:solidFill>
                            <a:schemeClr val="tx1"/>
                          </a:solidFill>
                          <a:latin typeface="Verdana" pitchFamily="34" charset="0"/>
                          <a:ea typeface="Verdana" pitchFamily="34" charset="0"/>
                          <a:cs typeface="Verdana" pitchFamily="34" charset="0"/>
                        </a:rPr>
                        <a:t>, </a:t>
                      </a:r>
                      <a:r>
                        <a:rPr lang="it-IT" sz="2000" b="1" kern="1200" dirty="0" smtClean="0">
                          <a:solidFill>
                            <a:schemeClr val="tx1"/>
                          </a:solidFill>
                          <a:latin typeface="Verdana" pitchFamily="34" charset="0"/>
                          <a:ea typeface="Verdana" pitchFamily="34" charset="0"/>
                          <a:cs typeface="Verdana" pitchFamily="34" charset="0"/>
                        </a:rPr>
                        <a:t>anche se è indirizzata al futuro</a:t>
                      </a:r>
                      <a:r>
                        <a:rPr lang="it-IT" sz="2000" kern="1200" dirty="0" smtClean="0">
                          <a:solidFill>
                            <a:schemeClr val="tx1"/>
                          </a:solidFill>
                          <a:latin typeface="Verdana" pitchFamily="34" charset="0"/>
                          <a:ea typeface="Verdana" pitchFamily="34" charset="0"/>
                          <a:cs typeface="Verdana" pitchFamily="34" charset="0"/>
                        </a:rPr>
                        <a:t>. </a:t>
                      </a:r>
                    </a:p>
                    <a:p>
                      <a:endParaRPr lang="it-IT" sz="2000" b="1" kern="1200" dirty="0" smtClean="0">
                        <a:solidFill>
                          <a:schemeClr val="tx1"/>
                        </a:solidFill>
                        <a:latin typeface="Verdana" pitchFamily="34" charset="0"/>
                        <a:ea typeface="Verdana" pitchFamily="34" charset="0"/>
                        <a:cs typeface="Verdana" pitchFamily="34" charset="0"/>
                      </a:endParaRPr>
                    </a:p>
                    <a:p>
                      <a:r>
                        <a:rPr lang="it-IT" sz="2000" b="1" kern="1200" dirty="0" smtClean="0">
                          <a:solidFill>
                            <a:schemeClr val="tx1"/>
                          </a:solidFill>
                          <a:latin typeface="Verdana" pitchFamily="34" charset="0"/>
                          <a:ea typeface="Verdana" pitchFamily="34" charset="0"/>
                          <a:cs typeface="Verdana" pitchFamily="34" charset="0"/>
                        </a:rPr>
                        <a:t>Una poesia anche politica</a:t>
                      </a:r>
                      <a:r>
                        <a:rPr lang="it-IT" sz="2000" kern="1200" dirty="0" smtClean="0">
                          <a:solidFill>
                            <a:schemeClr val="tx1"/>
                          </a:solidFill>
                          <a:latin typeface="Verdana" pitchFamily="34" charset="0"/>
                          <a:ea typeface="Verdana" pitchFamily="34" charset="0"/>
                          <a:cs typeface="Verdana" pitchFamily="34" charset="0"/>
                        </a:rPr>
                        <a:t>. </a:t>
                      </a:r>
                    </a:p>
                    <a:p>
                      <a:r>
                        <a:rPr lang="it-IT" sz="2000" kern="1200" dirty="0" smtClean="0">
                          <a:solidFill>
                            <a:schemeClr val="tx1"/>
                          </a:solidFill>
                          <a:latin typeface="Verdana" pitchFamily="34" charset="0"/>
                          <a:ea typeface="Verdana" pitchFamily="34" charset="0"/>
                          <a:cs typeface="Verdana" pitchFamily="34" charset="0"/>
                        </a:rPr>
                        <a:t>Una poesia intesa </a:t>
                      </a:r>
                      <a:r>
                        <a:rPr lang="it-IT" sz="2000" b="1" kern="1200" dirty="0" smtClean="0">
                          <a:solidFill>
                            <a:schemeClr val="tx1"/>
                          </a:solidFill>
                          <a:latin typeface="Verdana" pitchFamily="34" charset="0"/>
                          <a:ea typeface="Verdana" pitchFamily="34" charset="0"/>
                          <a:cs typeface="Verdana" pitchFamily="34" charset="0"/>
                        </a:rPr>
                        <a:t>come azione</a:t>
                      </a:r>
                      <a:r>
                        <a:rPr lang="it-IT" sz="2000" b="0" kern="1200" dirty="0" smtClean="0">
                          <a:solidFill>
                            <a:schemeClr val="tx1"/>
                          </a:solidFill>
                          <a:latin typeface="Verdana" pitchFamily="34" charset="0"/>
                          <a:ea typeface="Verdana" pitchFamily="34" charset="0"/>
                          <a:cs typeface="Verdana" pitchFamily="34" charset="0"/>
                        </a:rPr>
                        <a:t>,</a:t>
                      </a:r>
                      <a:r>
                        <a:rPr lang="it-IT" sz="2000" b="1" kern="1200" dirty="0" smtClean="0">
                          <a:solidFill>
                            <a:schemeClr val="tx1"/>
                          </a:solidFill>
                          <a:latin typeface="Verdana" pitchFamily="34" charset="0"/>
                          <a:ea typeface="Verdana" pitchFamily="34" charset="0"/>
                          <a:cs typeface="Verdana" pitchFamily="34" charset="0"/>
                        </a:rPr>
                        <a:t> come propaganda alla vigilia dell’azione</a:t>
                      </a:r>
                      <a:r>
                        <a:rPr lang="it-IT" sz="2000" kern="1200" dirty="0" smtClean="0">
                          <a:solidFill>
                            <a:schemeClr val="tx1"/>
                          </a:solidFill>
                          <a:latin typeface="Verdana" pitchFamily="34" charset="0"/>
                          <a:ea typeface="Verdana" pitchFamily="34" charset="0"/>
                          <a:cs typeface="Verdana" pitchFamily="34" charset="0"/>
                        </a:rPr>
                        <a:t> e quindi come </a:t>
                      </a:r>
                      <a:r>
                        <a:rPr lang="it-IT" sz="2000" b="1" kern="1200" dirty="0" smtClean="0">
                          <a:solidFill>
                            <a:schemeClr val="tx1"/>
                          </a:solidFill>
                          <a:latin typeface="Verdana" pitchFamily="34" charset="0"/>
                          <a:ea typeface="Verdana" pitchFamily="34" charset="0"/>
                          <a:cs typeface="Verdana" pitchFamily="34" charset="0"/>
                        </a:rPr>
                        <a:t>retorica</a:t>
                      </a:r>
                      <a:r>
                        <a:rPr lang="it-IT" sz="2000" kern="1200" dirty="0" smtClean="0">
                          <a:solidFill>
                            <a:schemeClr val="tx1"/>
                          </a:solidFill>
                          <a:latin typeface="Verdana" pitchFamily="34" charset="0"/>
                          <a:ea typeface="Verdana" pitchFamily="34" charset="0"/>
                          <a:cs typeface="Verdana" pitchFamily="34" charset="0"/>
                        </a:rPr>
                        <a:t>.</a:t>
                      </a:r>
                      <a:endParaRPr kumimoji="0" lang="it-IT" sz="20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marL="90000" marR="90000" marT="46800" marB="46800" horzOverflow="overflow">
                    <a:lnL>
                      <a:noFill/>
                    </a:lnL>
                    <a:lnR>
                      <a:noFill/>
                    </a:lnR>
                    <a:lnT>
                      <a:noFill/>
                    </a:lnT>
                    <a:lnB>
                      <a:noFill/>
                    </a:lnB>
                    <a:lnTlToBr>
                      <a:noFill/>
                    </a:lnTlToBr>
                    <a:lnBlToTr>
                      <a:noFill/>
                    </a:lnBlToTr>
                    <a:solidFill>
                      <a:srgbClr val="FFFFFF"/>
                    </a:solidFill>
                  </a:tcPr>
                </a:tc>
              </a:tr>
            </a:tbl>
          </a:graphicData>
        </a:graphic>
      </p:graphicFrame>
      <p:sp>
        <p:nvSpPr>
          <p:cNvPr id="17416" name="Text Box 6"/>
          <p:cNvSpPr txBox="1">
            <a:spLocks noChangeArrowheads="1"/>
          </p:cNvSpPr>
          <p:nvPr/>
        </p:nvSpPr>
        <p:spPr bwMode="auto">
          <a:xfrm>
            <a:off x="2447925" y="1341438"/>
            <a:ext cx="6480175" cy="360362"/>
          </a:xfrm>
          <a:prstGeom prst="rect">
            <a:avLst/>
          </a:prstGeom>
          <a:noFill/>
          <a:ln w="9525">
            <a:noFill/>
            <a:round/>
            <a:headEnd/>
            <a:tailEnd/>
          </a:ln>
        </p:spPr>
        <p:txBody>
          <a:bodyPr lIns="90000" tIns="45000" rIns="90000" bIns="45000"/>
          <a:lstStyle/>
          <a:p>
            <a:r>
              <a:rPr lang="it-IT" sz="2000" b="1">
                <a:solidFill>
                  <a:schemeClr val="tx1"/>
                </a:solidFill>
                <a:latin typeface="Verdana" pitchFamily="32" charset="0"/>
              </a:rPr>
              <a:t>Una poesia “per fare”</a:t>
            </a:r>
            <a:endParaRPr lang="it-IT" sz="2000">
              <a:solidFill>
                <a:schemeClr val="tx1"/>
              </a:solidFill>
              <a:latin typeface="Verdana"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18434" name="Object 1"/>
          <p:cNvGraphicFramePr>
            <a:graphicFrameLocks noChangeAspect="1"/>
          </p:cNvGraphicFramePr>
          <p:nvPr/>
        </p:nvGraphicFramePr>
        <p:xfrm>
          <a:off x="1835150" y="188913"/>
          <a:ext cx="7308850" cy="896937"/>
        </p:xfrm>
        <a:graphic>
          <a:graphicData uri="http://schemas.openxmlformats.org/presentationml/2006/ole">
            <p:oleObj spid="_x0000_s18434" r:id="rId4" imgW="15847619" imgH="1726984" progId="">
              <p:embed/>
            </p:oleObj>
          </a:graphicData>
        </a:graphic>
      </p:graphicFrame>
      <p:sp>
        <p:nvSpPr>
          <p:cNvPr id="18436" name="Text Box 2"/>
          <p:cNvSpPr txBox="1">
            <a:spLocks noChangeArrowheads="1"/>
          </p:cNvSpPr>
          <p:nvPr/>
        </p:nvSpPr>
        <p:spPr bwMode="auto">
          <a:xfrm>
            <a:off x="6143625" y="6191250"/>
            <a:ext cx="180975" cy="455613"/>
          </a:xfrm>
          <a:prstGeom prst="rect">
            <a:avLst/>
          </a:prstGeom>
          <a:noFill/>
          <a:ln w="9525">
            <a:noFill/>
            <a:round/>
            <a:headEnd/>
            <a:tailEnd/>
          </a:ln>
        </p:spPr>
        <p:txBody>
          <a:bodyPr wrap="none"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p:txBody>
      </p:sp>
      <p:sp>
        <p:nvSpPr>
          <p:cNvPr id="18437" name="Text Box 3"/>
          <p:cNvSpPr txBox="1">
            <a:spLocks noChangeArrowheads="1"/>
          </p:cNvSpPr>
          <p:nvPr/>
        </p:nvSpPr>
        <p:spPr bwMode="auto">
          <a:xfrm>
            <a:off x="1655763" y="5759450"/>
            <a:ext cx="7415212" cy="962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p:txBody>
      </p:sp>
      <p:graphicFrame>
        <p:nvGraphicFramePr>
          <p:cNvPr id="15364" name="Group 4"/>
          <p:cNvGraphicFramePr>
            <a:graphicFrameLocks noGrp="1"/>
          </p:cNvGraphicFramePr>
          <p:nvPr/>
        </p:nvGraphicFramePr>
        <p:xfrm>
          <a:off x="2700338" y="1916113"/>
          <a:ext cx="6192837" cy="4056062"/>
        </p:xfrm>
        <a:graphic>
          <a:graphicData uri="http://schemas.openxmlformats.org/drawingml/2006/table">
            <a:tbl>
              <a:tblPr/>
              <a:tblGrid>
                <a:gridCol w="6192837"/>
              </a:tblGrid>
              <a:tr h="3960813">
                <a:tc>
                  <a:txBody>
                    <a:bodyPr/>
                    <a:lstStyle/>
                    <a:p>
                      <a:r>
                        <a:rPr lang="it-IT" sz="2000" kern="1200" dirty="0" smtClean="0">
                          <a:solidFill>
                            <a:schemeClr val="tx1"/>
                          </a:solidFill>
                          <a:latin typeface="Verdana" pitchFamily="34" charset="0"/>
                          <a:ea typeface="Verdana" pitchFamily="34" charset="0"/>
                          <a:cs typeface="Verdana" pitchFamily="34" charset="0"/>
                        </a:rPr>
                        <a:t>La poesia futurista è </a:t>
                      </a:r>
                      <a:r>
                        <a:rPr lang="it-IT" sz="2000" b="1" kern="1200" dirty="0" smtClean="0">
                          <a:solidFill>
                            <a:schemeClr val="tx1"/>
                          </a:solidFill>
                          <a:latin typeface="Verdana" pitchFamily="34" charset="0"/>
                          <a:ea typeface="Verdana" pitchFamily="34" charset="0"/>
                          <a:cs typeface="Verdana" pitchFamily="34" charset="0"/>
                        </a:rPr>
                        <a:t>pensata per essere declamata</a:t>
                      </a:r>
                      <a:r>
                        <a:rPr lang="it-IT" sz="2000" kern="1200" dirty="0" smtClean="0">
                          <a:solidFill>
                            <a:schemeClr val="tx1"/>
                          </a:solidFill>
                          <a:latin typeface="Verdana" pitchFamily="34" charset="0"/>
                          <a:ea typeface="Verdana" pitchFamily="34" charset="0"/>
                          <a:cs typeface="Verdana" pitchFamily="34" charset="0"/>
                        </a:rPr>
                        <a:t>, per essere letta ad alta voce, in piazza o in un teatro, dove la forte emozione è preludio di un gesto imminente. </a:t>
                      </a:r>
                    </a:p>
                    <a:p>
                      <a:endParaRPr lang="it-IT" sz="2000" kern="1200" dirty="0" smtClean="0">
                        <a:solidFill>
                          <a:schemeClr val="tx1"/>
                        </a:solidFill>
                        <a:latin typeface="Verdana" pitchFamily="34" charset="0"/>
                        <a:ea typeface="Verdana" pitchFamily="34" charset="0"/>
                        <a:cs typeface="Verdana" pitchFamily="34" charset="0"/>
                      </a:endParaRPr>
                    </a:p>
                    <a:p>
                      <a:r>
                        <a:rPr lang="it-IT" sz="2000" kern="1200" dirty="0" smtClean="0">
                          <a:solidFill>
                            <a:schemeClr val="tx1"/>
                          </a:solidFill>
                          <a:latin typeface="Verdana" pitchFamily="34" charset="0"/>
                          <a:ea typeface="Verdana" pitchFamily="34" charset="0"/>
                          <a:cs typeface="Verdana" pitchFamily="34" charset="0"/>
                        </a:rPr>
                        <a:t>I futuristi adottano una </a:t>
                      </a:r>
                      <a:r>
                        <a:rPr lang="it-IT" sz="2000" b="1" kern="1200" dirty="0" smtClean="0">
                          <a:solidFill>
                            <a:schemeClr val="tx1"/>
                          </a:solidFill>
                          <a:latin typeface="Verdana" pitchFamily="34" charset="0"/>
                          <a:ea typeface="Verdana" pitchFamily="34" charset="0"/>
                          <a:cs typeface="Verdana" pitchFamily="34" charset="0"/>
                        </a:rPr>
                        <a:t>struttura sintattica superficiale</a:t>
                      </a:r>
                      <a:r>
                        <a:rPr lang="it-IT" sz="2000" kern="1200" dirty="0" smtClean="0">
                          <a:solidFill>
                            <a:schemeClr val="tx1"/>
                          </a:solidFill>
                          <a:latin typeface="Verdana" pitchFamily="34" charset="0"/>
                          <a:ea typeface="Verdana" pitchFamily="34" charset="0"/>
                          <a:cs typeface="Verdana" pitchFamily="34" charset="0"/>
                        </a:rPr>
                        <a:t> </a:t>
                      </a:r>
                      <a:r>
                        <a:rPr lang="it-IT" sz="2000" b="1" kern="1200" dirty="0" smtClean="0">
                          <a:solidFill>
                            <a:schemeClr val="tx1"/>
                          </a:solidFill>
                          <a:latin typeface="Verdana" pitchFamily="34" charset="0"/>
                          <a:ea typeface="Verdana" pitchFamily="34" charset="0"/>
                          <a:cs typeface="Verdana" pitchFamily="34" charset="0"/>
                        </a:rPr>
                        <a:t>nella quale ogni argomento arriva all’improvviso</a:t>
                      </a:r>
                      <a:r>
                        <a:rPr lang="it-IT" sz="2000" kern="1200" dirty="0" smtClean="0">
                          <a:solidFill>
                            <a:schemeClr val="tx1"/>
                          </a:solidFill>
                          <a:latin typeface="Verdana" pitchFamily="34" charset="0"/>
                          <a:ea typeface="Verdana" pitchFamily="34" charset="0"/>
                          <a:cs typeface="Verdana" pitchFamily="34" charset="0"/>
                        </a:rPr>
                        <a:t>, come a seguito di un’esplosione. </a:t>
                      </a:r>
                    </a:p>
                    <a:p>
                      <a:endParaRPr lang="it-IT" sz="2000" kern="1200" dirty="0" smtClean="0">
                        <a:solidFill>
                          <a:schemeClr val="tx1"/>
                        </a:solidFill>
                        <a:latin typeface="Verdana" pitchFamily="34" charset="0"/>
                        <a:ea typeface="Verdana" pitchFamily="34" charset="0"/>
                        <a:cs typeface="Verdana" pitchFamily="34" charset="0"/>
                      </a:endParaRPr>
                    </a:p>
                    <a:p>
                      <a:r>
                        <a:rPr lang="it-IT" sz="2000" b="1" kern="1200" dirty="0" smtClean="0">
                          <a:solidFill>
                            <a:schemeClr val="tx1"/>
                          </a:solidFill>
                          <a:latin typeface="Verdana" pitchFamily="34" charset="0"/>
                          <a:ea typeface="Verdana" pitchFamily="34" charset="0"/>
                          <a:cs typeface="Verdana" pitchFamily="34" charset="0"/>
                        </a:rPr>
                        <a:t>Ogni discorso diventa possibile perché non è più censurabile</a:t>
                      </a:r>
                      <a:r>
                        <a:rPr lang="it-IT" sz="2000" kern="1200" dirty="0" smtClean="0">
                          <a:solidFill>
                            <a:schemeClr val="tx1"/>
                          </a:solidFill>
                          <a:latin typeface="Verdana" pitchFamily="34" charset="0"/>
                          <a:ea typeface="Verdana" pitchFamily="34" charset="0"/>
                          <a:cs typeface="Verdana" pitchFamily="34" charset="0"/>
                        </a:rPr>
                        <a:t> </a:t>
                      </a:r>
                      <a:r>
                        <a:rPr lang="it-IT" sz="2000" b="1" kern="1200" dirty="0" smtClean="0">
                          <a:solidFill>
                            <a:schemeClr val="tx1"/>
                          </a:solidFill>
                          <a:latin typeface="Verdana" pitchFamily="34" charset="0"/>
                          <a:ea typeface="Verdana" pitchFamily="34" charset="0"/>
                          <a:cs typeface="Verdana" pitchFamily="34" charset="0"/>
                        </a:rPr>
                        <a:t>e</a:t>
                      </a:r>
                      <a:r>
                        <a:rPr lang="it-IT" sz="2000" kern="1200" dirty="0" smtClean="0">
                          <a:solidFill>
                            <a:schemeClr val="tx1"/>
                          </a:solidFill>
                          <a:latin typeface="Verdana" pitchFamily="34" charset="0"/>
                          <a:ea typeface="Verdana" pitchFamily="34" charset="0"/>
                          <a:cs typeface="Verdana" pitchFamily="34" charset="0"/>
                        </a:rPr>
                        <a:t> </a:t>
                      </a:r>
                      <a:r>
                        <a:rPr lang="it-IT" sz="2000" b="1" kern="1200" dirty="0" smtClean="0">
                          <a:solidFill>
                            <a:schemeClr val="tx1"/>
                          </a:solidFill>
                          <a:latin typeface="Verdana" pitchFamily="34" charset="0"/>
                          <a:ea typeface="Verdana" pitchFamily="34" charset="0"/>
                          <a:cs typeface="Verdana" pitchFamily="34" charset="0"/>
                        </a:rPr>
                        <a:t>può essere svolto simultaneamente</a:t>
                      </a:r>
                      <a:r>
                        <a:rPr lang="it-IT" sz="2000" kern="1200" dirty="0" smtClean="0">
                          <a:solidFill>
                            <a:schemeClr val="tx1"/>
                          </a:solidFill>
                          <a:latin typeface="Verdana" pitchFamily="34" charset="0"/>
                          <a:ea typeface="Verdana" pitchFamily="34" charset="0"/>
                          <a:cs typeface="Verdana" pitchFamily="34" charset="0"/>
                        </a:rPr>
                        <a:t>. </a:t>
                      </a:r>
                      <a:endParaRPr kumimoji="0" lang="it-IT" sz="195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marL="90000" marR="90000" marT="46800" marB="46800" horzOverflow="overflow">
                    <a:lnL>
                      <a:noFill/>
                    </a:lnL>
                    <a:lnR>
                      <a:noFill/>
                    </a:lnR>
                    <a:lnT>
                      <a:noFill/>
                    </a:lnT>
                    <a:lnB>
                      <a:noFill/>
                    </a:lnB>
                    <a:lnTlToBr>
                      <a:noFill/>
                    </a:lnTlToBr>
                    <a:lnBlToTr>
                      <a:noFill/>
                    </a:lnBlToTr>
                    <a:solidFill>
                      <a:srgbClr val="FFFFFF"/>
                    </a:solidFill>
                  </a:tcPr>
                </a:tc>
              </a:tr>
            </a:tbl>
          </a:graphicData>
        </a:graphic>
      </p:graphicFrame>
      <p:sp>
        <p:nvSpPr>
          <p:cNvPr id="18440" name="Text Box 6"/>
          <p:cNvSpPr txBox="1">
            <a:spLocks noChangeArrowheads="1"/>
          </p:cNvSpPr>
          <p:nvPr/>
        </p:nvSpPr>
        <p:spPr bwMode="auto">
          <a:xfrm>
            <a:off x="2447925" y="1341438"/>
            <a:ext cx="6480175" cy="360362"/>
          </a:xfrm>
          <a:prstGeom prst="rect">
            <a:avLst/>
          </a:prstGeom>
          <a:noFill/>
          <a:ln w="9525">
            <a:noFill/>
            <a:round/>
            <a:headEnd/>
            <a:tailEnd/>
          </a:ln>
        </p:spPr>
        <p:txBody>
          <a:bodyPr lIns="90000" tIns="45000" rIns="90000" bIns="45000"/>
          <a:lstStyle/>
          <a:p>
            <a:r>
              <a:rPr lang="it-IT" sz="2000" b="1">
                <a:solidFill>
                  <a:schemeClr val="tx1"/>
                </a:solidFill>
                <a:latin typeface="Verdana" pitchFamily="32" charset="0"/>
              </a:rPr>
              <a:t>Parole e significati come “combustibile”</a:t>
            </a:r>
            <a:endParaRPr lang="it-IT" sz="2000">
              <a:solidFill>
                <a:schemeClr val="tx1"/>
              </a:solidFill>
              <a:latin typeface="Verdana"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19458" name="Object 1"/>
          <p:cNvGraphicFramePr>
            <a:graphicFrameLocks noChangeAspect="1"/>
          </p:cNvGraphicFramePr>
          <p:nvPr/>
        </p:nvGraphicFramePr>
        <p:xfrm>
          <a:off x="1835150" y="188913"/>
          <a:ext cx="7308850" cy="896937"/>
        </p:xfrm>
        <a:graphic>
          <a:graphicData uri="http://schemas.openxmlformats.org/presentationml/2006/ole">
            <p:oleObj spid="_x0000_s19458" r:id="rId4" imgW="15847619" imgH="1726984" progId="">
              <p:embed/>
            </p:oleObj>
          </a:graphicData>
        </a:graphic>
      </p:graphicFrame>
      <p:sp>
        <p:nvSpPr>
          <p:cNvPr id="19460" name="Text Box 2"/>
          <p:cNvSpPr txBox="1">
            <a:spLocks noChangeArrowheads="1"/>
          </p:cNvSpPr>
          <p:nvPr/>
        </p:nvSpPr>
        <p:spPr bwMode="auto">
          <a:xfrm>
            <a:off x="6143625" y="6191250"/>
            <a:ext cx="180975" cy="455613"/>
          </a:xfrm>
          <a:prstGeom prst="rect">
            <a:avLst/>
          </a:prstGeom>
          <a:noFill/>
          <a:ln w="9525">
            <a:noFill/>
            <a:round/>
            <a:headEnd/>
            <a:tailEnd/>
          </a:ln>
        </p:spPr>
        <p:txBody>
          <a:bodyPr wrap="none"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p:txBody>
      </p:sp>
      <p:sp>
        <p:nvSpPr>
          <p:cNvPr id="19461" name="Text Box 3"/>
          <p:cNvSpPr txBox="1">
            <a:spLocks noChangeArrowheads="1"/>
          </p:cNvSpPr>
          <p:nvPr/>
        </p:nvSpPr>
        <p:spPr bwMode="auto">
          <a:xfrm>
            <a:off x="1655763" y="5759450"/>
            <a:ext cx="7415212" cy="962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p:txBody>
      </p:sp>
      <p:graphicFrame>
        <p:nvGraphicFramePr>
          <p:cNvPr id="15364" name="Group 4"/>
          <p:cNvGraphicFramePr>
            <a:graphicFrameLocks noGrp="1"/>
          </p:cNvGraphicFramePr>
          <p:nvPr/>
        </p:nvGraphicFramePr>
        <p:xfrm>
          <a:off x="2700338" y="2060575"/>
          <a:ext cx="6192837" cy="3960813"/>
        </p:xfrm>
        <a:graphic>
          <a:graphicData uri="http://schemas.openxmlformats.org/drawingml/2006/table">
            <a:tbl>
              <a:tblPr/>
              <a:tblGrid>
                <a:gridCol w="6192837"/>
              </a:tblGrid>
              <a:tr h="3960813">
                <a:tc>
                  <a:txBody>
                    <a:bodyPr/>
                    <a:lstStyle/>
                    <a:p>
                      <a:r>
                        <a:rPr lang="it-IT" sz="2000" b="0" kern="1200" dirty="0" smtClean="0">
                          <a:solidFill>
                            <a:schemeClr val="tx1"/>
                          </a:solidFill>
                          <a:latin typeface="Verdana" pitchFamily="34" charset="0"/>
                          <a:ea typeface="Verdana" pitchFamily="34" charset="0"/>
                          <a:cs typeface="Verdana" pitchFamily="34" charset="0"/>
                        </a:rPr>
                        <a:t>Rinnovamento della prassi poetica attraverso</a:t>
                      </a:r>
                      <a:r>
                        <a:rPr lang="it-IT" sz="2000" b="0" kern="1200" baseline="0" dirty="0" smtClean="0">
                          <a:solidFill>
                            <a:schemeClr val="tx1"/>
                          </a:solidFill>
                          <a:latin typeface="Verdana" pitchFamily="34" charset="0"/>
                          <a:ea typeface="Verdana" pitchFamily="34" charset="0"/>
                          <a:cs typeface="Verdana" pitchFamily="34" charset="0"/>
                        </a:rPr>
                        <a:t> </a:t>
                      </a:r>
                      <a:r>
                        <a:rPr lang="it-IT" sz="2000" b="1" kern="1200" dirty="0" smtClean="0">
                          <a:solidFill>
                            <a:schemeClr val="tx1"/>
                          </a:solidFill>
                          <a:latin typeface="Verdana" pitchFamily="34" charset="0"/>
                          <a:ea typeface="Verdana" pitchFamily="34" charset="0"/>
                          <a:cs typeface="Verdana" pitchFamily="34" charset="0"/>
                        </a:rPr>
                        <a:t>la valorizzazione del rapporto analogico o la dissoluzione delle forme e dei moduli della poesia tradizionale</a:t>
                      </a:r>
                      <a:r>
                        <a:rPr lang="it-IT" sz="2000" b="0" kern="1200" dirty="0" smtClean="0">
                          <a:solidFill>
                            <a:schemeClr val="tx1"/>
                          </a:solidFill>
                          <a:latin typeface="Verdana" pitchFamily="34" charset="0"/>
                          <a:ea typeface="Verdana" pitchFamily="34" charset="0"/>
                          <a:cs typeface="Verdana" pitchFamily="34" charset="0"/>
                        </a:rPr>
                        <a:t>.</a:t>
                      </a:r>
                    </a:p>
                    <a:p>
                      <a:pPr>
                        <a:buFontTx/>
                        <a:buChar char="-"/>
                      </a:pPr>
                      <a:endParaRPr lang="it-IT" sz="2000" b="0" kern="1200" dirty="0" smtClean="0">
                        <a:solidFill>
                          <a:schemeClr val="tx1"/>
                        </a:solidFill>
                        <a:latin typeface="Verdana" pitchFamily="34" charset="0"/>
                        <a:ea typeface="Verdana" pitchFamily="34" charset="0"/>
                        <a:cs typeface="Verdana" pitchFamily="34" charset="0"/>
                      </a:endParaRPr>
                    </a:p>
                    <a:p>
                      <a:pPr>
                        <a:buFontTx/>
                        <a:buNone/>
                      </a:pPr>
                      <a:r>
                        <a:rPr lang="it-IT" sz="2000" b="1" kern="1200" smtClean="0">
                          <a:solidFill>
                            <a:schemeClr val="tx1"/>
                          </a:solidFill>
                          <a:latin typeface="Verdana" pitchFamily="34" charset="0"/>
                          <a:ea typeface="Verdana" pitchFamily="34" charset="0"/>
                          <a:cs typeface="Verdana" pitchFamily="34" charset="0"/>
                        </a:rPr>
                        <a:t>Influenza su tutte </a:t>
                      </a:r>
                      <a:r>
                        <a:rPr lang="it-IT" sz="2000" b="1" kern="1200" dirty="0" smtClean="0">
                          <a:solidFill>
                            <a:schemeClr val="tx1"/>
                          </a:solidFill>
                          <a:latin typeface="Verdana" pitchFamily="34" charset="0"/>
                          <a:ea typeface="Verdana" pitchFamily="34" charset="0"/>
                          <a:cs typeface="Verdana" pitchFamily="34" charset="0"/>
                        </a:rPr>
                        <a:t>le successive avanguardie europee</a:t>
                      </a:r>
                      <a:r>
                        <a:rPr lang="it-IT" sz="2000" kern="1200" dirty="0" smtClean="0">
                          <a:solidFill>
                            <a:schemeClr val="tx1"/>
                          </a:solidFill>
                          <a:latin typeface="Verdana" pitchFamily="34" charset="0"/>
                          <a:ea typeface="Verdana" pitchFamily="34" charset="0"/>
                          <a:cs typeface="Verdana" pitchFamily="34" charset="0"/>
                        </a:rPr>
                        <a:t>.</a:t>
                      </a:r>
                      <a:endParaRPr kumimoji="0" lang="it-IT" sz="20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marL="90000" marR="90000" marT="46800" marB="46800" horzOverflow="overflow">
                    <a:lnL>
                      <a:noFill/>
                    </a:lnL>
                    <a:lnR>
                      <a:noFill/>
                    </a:lnR>
                    <a:lnT>
                      <a:noFill/>
                    </a:lnT>
                    <a:lnB>
                      <a:noFill/>
                    </a:lnB>
                    <a:lnTlToBr>
                      <a:noFill/>
                    </a:lnTlToBr>
                    <a:lnBlToTr>
                      <a:noFill/>
                    </a:lnBlToTr>
                    <a:solidFill>
                      <a:srgbClr val="FFFFFF"/>
                    </a:solidFill>
                  </a:tcPr>
                </a:tc>
              </a:tr>
            </a:tbl>
          </a:graphicData>
        </a:graphic>
      </p:graphicFrame>
      <p:sp>
        <p:nvSpPr>
          <p:cNvPr id="19464" name="Text Box 6"/>
          <p:cNvSpPr txBox="1">
            <a:spLocks noChangeArrowheads="1"/>
          </p:cNvSpPr>
          <p:nvPr/>
        </p:nvSpPr>
        <p:spPr bwMode="auto">
          <a:xfrm>
            <a:off x="2447925" y="1412875"/>
            <a:ext cx="6480175" cy="360363"/>
          </a:xfrm>
          <a:prstGeom prst="rect">
            <a:avLst/>
          </a:prstGeom>
          <a:noFill/>
          <a:ln w="9525">
            <a:noFill/>
            <a:round/>
            <a:headEnd/>
            <a:tailEnd/>
          </a:ln>
        </p:spPr>
        <p:txBody>
          <a:bodyPr lIns="90000" tIns="45000" rIns="90000" bIns="45000"/>
          <a:lstStyle/>
          <a:p>
            <a:r>
              <a:rPr lang="it-IT" sz="2000" b="1">
                <a:solidFill>
                  <a:schemeClr val="tx1"/>
                </a:solidFill>
                <a:latin typeface="Verdana" pitchFamily="32" charset="0"/>
              </a:rPr>
              <a:t>La portata innovatrice del Futurismo</a:t>
            </a:r>
            <a:endParaRPr lang="it-IT" sz="2000">
              <a:solidFill>
                <a:schemeClr val="tx1"/>
              </a:solidFill>
              <a:latin typeface="Verdana"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050" name="Object 1"/>
          <p:cNvGraphicFramePr>
            <a:graphicFrameLocks noChangeAspect="1"/>
          </p:cNvGraphicFramePr>
          <p:nvPr/>
        </p:nvGraphicFramePr>
        <p:xfrm>
          <a:off x="1835150" y="188913"/>
          <a:ext cx="7308850" cy="896937"/>
        </p:xfrm>
        <a:graphic>
          <a:graphicData uri="http://schemas.openxmlformats.org/presentationml/2006/ole">
            <p:oleObj spid="_x0000_s2050" r:id="rId4" imgW="15847619" imgH="1726984" progId="">
              <p:embed/>
            </p:oleObj>
          </a:graphicData>
        </a:graphic>
      </p:graphicFrame>
      <p:sp>
        <p:nvSpPr>
          <p:cNvPr id="2052" name="Text Box 2"/>
          <p:cNvSpPr txBox="1">
            <a:spLocks noChangeArrowheads="1"/>
          </p:cNvSpPr>
          <p:nvPr/>
        </p:nvSpPr>
        <p:spPr bwMode="auto">
          <a:xfrm>
            <a:off x="6143625" y="6191250"/>
            <a:ext cx="180975" cy="455613"/>
          </a:xfrm>
          <a:prstGeom prst="rect">
            <a:avLst/>
          </a:prstGeom>
          <a:noFill/>
          <a:ln w="9525">
            <a:noFill/>
            <a:round/>
            <a:headEnd/>
            <a:tailEnd/>
          </a:ln>
        </p:spPr>
        <p:txBody>
          <a:bodyPr wrap="none"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p:txBody>
      </p:sp>
      <p:sp>
        <p:nvSpPr>
          <p:cNvPr id="2053" name="Text Box 3"/>
          <p:cNvSpPr txBox="1">
            <a:spLocks noChangeArrowheads="1"/>
          </p:cNvSpPr>
          <p:nvPr/>
        </p:nvSpPr>
        <p:spPr bwMode="auto">
          <a:xfrm>
            <a:off x="1655763" y="5759450"/>
            <a:ext cx="7415212" cy="962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p:txBody>
      </p:sp>
      <p:sp>
        <p:nvSpPr>
          <p:cNvPr id="2054" name="Text Box 6"/>
          <p:cNvSpPr txBox="1">
            <a:spLocks noChangeArrowheads="1"/>
          </p:cNvSpPr>
          <p:nvPr/>
        </p:nvSpPr>
        <p:spPr bwMode="auto">
          <a:xfrm>
            <a:off x="2447925" y="1439863"/>
            <a:ext cx="6480175" cy="360362"/>
          </a:xfrm>
          <a:prstGeom prst="rect">
            <a:avLst/>
          </a:prstGeom>
          <a:noFill/>
          <a:ln w="9525">
            <a:noFill/>
            <a:round/>
            <a:headEnd/>
            <a:tailEnd/>
          </a:ln>
        </p:spPr>
        <p:txBody>
          <a:bodyPr lIns="90000" tIns="45000" rIns="90000" bIns="45000"/>
          <a:lstStyle/>
          <a:p>
            <a:endParaRPr lang="it-IT" sz="2000">
              <a:solidFill>
                <a:schemeClr val="tx1"/>
              </a:solidFill>
              <a:latin typeface="Verdana" pitchFamily="32" charset="0"/>
            </a:endParaRPr>
          </a:p>
        </p:txBody>
      </p:sp>
      <p:pic>
        <p:nvPicPr>
          <p:cNvPr id="6" name="Immagine 5" descr="futurismo_marinetti.jpg"/>
          <p:cNvPicPr>
            <a:picLocks noChangeAspect="1"/>
          </p:cNvPicPr>
          <p:nvPr/>
        </p:nvPicPr>
        <p:blipFill>
          <a:blip r:embed="rId5" cstate="print"/>
          <a:stretch>
            <a:fillRect/>
          </a:stretch>
        </p:blipFill>
        <p:spPr>
          <a:xfrm>
            <a:off x="3851920" y="1196752"/>
            <a:ext cx="3456384" cy="48228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056" name="CasellaDiTesto 6"/>
          <p:cNvSpPr txBox="1">
            <a:spLocks noChangeArrowheads="1"/>
          </p:cNvSpPr>
          <p:nvPr/>
        </p:nvSpPr>
        <p:spPr bwMode="auto">
          <a:xfrm>
            <a:off x="3132138" y="6165850"/>
            <a:ext cx="5040312" cy="800100"/>
          </a:xfrm>
          <a:prstGeom prst="rect">
            <a:avLst/>
          </a:prstGeom>
          <a:noFill/>
          <a:ln w="9525">
            <a:noFill/>
            <a:miter lim="800000"/>
            <a:headEnd/>
            <a:tailEnd/>
          </a:ln>
        </p:spPr>
        <p:txBody>
          <a:bodyPr>
            <a:spAutoFit/>
          </a:bodyPr>
          <a:lstStyle/>
          <a:p>
            <a:pPr algn="ctr"/>
            <a:r>
              <a:rPr lang="it-IT" sz="1400" b="1" i="1">
                <a:solidFill>
                  <a:schemeClr val="tx1"/>
                </a:solidFill>
                <a:latin typeface="Verdana" pitchFamily="32" charset="0"/>
              </a:rPr>
              <a:t>Ritratto di Marinetti</a:t>
            </a:r>
            <a:r>
              <a:rPr lang="it-IT" sz="1400" b="1">
                <a:solidFill>
                  <a:schemeClr val="tx1"/>
                </a:solidFill>
                <a:latin typeface="Verdana" pitchFamily="32" charset="0"/>
              </a:rPr>
              <a:t> (Emilio Sommariva, 1913)</a:t>
            </a:r>
          </a:p>
          <a:p>
            <a:pPr algn="ctr"/>
            <a:r>
              <a:rPr lang="it-IT" sz="1400" b="1">
                <a:solidFill>
                  <a:schemeClr val="tx1"/>
                </a:solidFill>
                <a:latin typeface="Verdana" pitchFamily="32" charset="0"/>
              </a:rPr>
              <a:t> www.lombardiabeniculturali.it</a:t>
            </a:r>
          </a:p>
          <a:p>
            <a:endParaRPr lang="it-IT"/>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0482" name="Object 1"/>
          <p:cNvGraphicFramePr>
            <a:graphicFrameLocks noChangeAspect="1"/>
          </p:cNvGraphicFramePr>
          <p:nvPr/>
        </p:nvGraphicFramePr>
        <p:xfrm>
          <a:off x="1835150" y="188913"/>
          <a:ext cx="7308850" cy="896937"/>
        </p:xfrm>
        <a:graphic>
          <a:graphicData uri="http://schemas.openxmlformats.org/presentationml/2006/ole">
            <p:oleObj spid="_x0000_s20482" r:id="rId4" imgW="15847619" imgH="1726984" progId="">
              <p:embed/>
            </p:oleObj>
          </a:graphicData>
        </a:graphic>
      </p:graphicFrame>
      <p:sp>
        <p:nvSpPr>
          <p:cNvPr id="20484" name="Text Box 2"/>
          <p:cNvSpPr txBox="1">
            <a:spLocks noChangeArrowheads="1"/>
          </p:cNvSpPr>
          <p:nvPr/>
        </p:nvSpPr>
        <p:spPr bwMode="auto">
          <a:xfrm>
            <a:off x="6143625" y="6191250"/>
            <a:ext cx="180975" cy="455613"/>
          </a:xfrm>
          <a:prstGeom prst="rect">
            <a:avLst/>
          </a:prstGeom>
          <a:noFill/>
          <a:ln w="9525">
            <a:noFill/>
            <a:round/>
            <a:headEnd/>
            <a:tailEnd/>
          </a:ln>
        </p:spPr>
        <p:txBody>
          <a:bodyPr wrap="none"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p:txBody>
      </p:sp>
      <p:graphicFrame>
        <p:nvGraphicFramePr>
          <p:cNvPr id="37891" name="Group 3"/>
          <p:cNvGraphicFramePr>
            <a:graphicFrameLocks noGrp="1"/>
          </p:cNvGraphicFramePr>
          <p:nvPr/>
        </p:nvGraphicFramePr>
        <p:xfrm>
          <a:off x="2443163" y="1223963"/>
          <a:ext cx="5545137" cy="5110162"/>
        </p:xfrm>
        <a:graphic>
          <a:graphicData uri="http://schemas.openxmlformats.org/drawingml/2006/table">
            <a:tbl>
              <a:tblPr/>
              <a:tblGrid>
                <a:gridCol w="5545137"/>
              </a:tblGrid>
              <a:tr h="5060950">
                <a:tc>
                  <a:txBody>
                    <a:bodyPr/>
                    <a:lstStyle/>
                    <a:p>
                      <a:pPr marL="0" marR="0" lvl="0" indent="0" algn="ctr" defTabSz="449263" rtl="0" eaLnBrk="1" fontAlgn="base" latinLnBrk="0" hangingPunct="1">
                        <a:lnSpc>
                          <a:spcPct val="102000"/>
                        </a:lnSpc>
                        <a:spcBef>
                          <a:spcPct val="0"/>
                        </a:spcBef>
                        <a:spcAft>
                          <a:spcPct val="0"/>
                        </a:spcAft>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US" sz="1800" b="1" i="0" u="none" strike="noStrike" cap="none" normalizeH="0" baseline="0" smtClean="0">
                        <a:ln>
                          <a:noFill/>
                        </a:ln>
                        <a:solidFill>
                          <a:srgbClr val="000000"/>
                        </a:solidFill>
                        <a:effectLst/>
                        <a:latin typeface="Verdana" pitchFamily="32" charset="0"/>
                        <a:cs typeface="Arial" charset="0"/>
                      </a:endParaRPr>
                    </a:p>
                    <a:p>
                      <a:pPr marL="0" marR="0" lvl="0" indent="0" algn="ctr" defTabSz="449263" rtl="0" eaLnBrk="1" fontAlgn="base" latinLnBrk="0" hangingPunct="1">
                        <a:lnSpc>
                          <a:spcPct val="108000"/>
                        </a:lnSpc>
                        <a:spcBef>
                          <a:spcPct val="0"/>
                        </a:spcBef>
                        <a:spcAft>
                          <a:spcPct val="0"/>
                        </a:spcAft>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US" sz="1800" b="1" i="0" u="none" strike="noStrike" cap="none" normalizeH="0" baseline="0" smtClean="0">
                        <a:ln>
                          <a:noFill/>
                        </a:ln>
                        <a:solidFill>
                          <a:srgbClr val="000000"/>
                        </a:solidFill>
                        <a:effectLst/>
                        <a:latin typeface="Verdana" pitchFamily="32" charset="0"/>
                        <a:cs typeface="Arial" charset="0"/>
                      </a:endParaRPr>
                    </a:p>
                    <a:p>
                      <a:pPr marL="0" marR="0" lvl="0" indent="0" algn="ctr" defTabSz="449263" rtl="0" eaLnBrk="1" fontAlgn="base" latinLnBrk="0" hangingPunct="1">
                        <a:lnSpc>
                          <a:spcPct val="108000"/>
                        </a:lnSpc>
                        <a:spcBef>
                          <a:spcPct val="0"/>
                        </a:spcBef>
                        <a:spcAft>
                          <a:spcPct val="0"/>
                        </a:spcAft>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US" sz="1800" b="1" i="0" u="none" strike="noStrike" cap="none" normalizeH="0" baseline="0" smtClean="0">
                        <a:ln>
                          <a:noFill/>
                        </a:ln>
                        <a:solidFill>
                          <a:srgbClr val="000000"/>
                        </a:solidFill>
                        <a:effectLst/>
                        <a:latin typeface="Verdana" pitchFamily="32" charset="0"/>
                        <a:cs typeface="Arial" charset="0"/>
                      </a:endParaRPr>
                    </a:p>
                    <a:p>
                      <a:pPr marL="0" marR="0" lvl="0" indent="0" algn="ctr" defTabSz="449263" rtl="0" eaLnBrk="1" fontAlgn="base" latinLnBrk="0" hangingPunct="1">
                        <a:lnSpc>
                          <a:spcPct val="108000"/>
                        </a:lnSpc>
                        <a:spcBef>
                          <a:spcPct val="0"/>
                        </a:spcBef>
                        <a:spcAft>
                          <a:spcPct val="0"/>
                        </a:spcAft>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US" sz="1800" b="1" i="0" u="none" strike="noStrike" cap="none" normalizeH="0" baseline="0" smtClean="0">
                        <a:ln>
                          <a:noFill/>
                        </a:ln>
                        <a:solidFill>
                          <a:srgbClr val="000000"/>
                        </a:solidFill>
                        <a:effectLst/>
                        <a:latin typeface="Verdana" pitchFamily="32" charset="0"/>
                        <a:cs typeface="Arial" charset="0"/>
                      </a:endParaRPr>
                    </a:p>
                    <a:p>
                      <a:pPr marL="0" marR="0" lvl="0" indent="0" algn="ctr" defTabSz="449263" rtl="0" eaLnBrk="1" fontAlgn="base" latinLnBrk="0" hangingPunct="1">
                        <a:lnSpc>
                          <a:spcPct val="108000"/>
                        </a:lnSpc>
                        <a:spcBef>
                          <a:spcPct val="0"/>
                        </a:spcBef>
                        <a:spcAft>
                          <a:spcPct val="0"/>
                        </a:spcAft>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US" sz="1800" b="1" i="0" u="none" strike="noStrike" cap="none" normalizeH="0" baseline="0" smtClean="0">
                        <a:ln>
                          <a:noFill/>
                        </a:ln>
                        <a:solidFill>
                          <a:srgbClr val="000000"/>
                        </a:solidFill>
                        <a:effectLst/>
                        <a:latin typeface="Verdana" pitchFamily="32" charset="0"/>
                        <a:cs typeface="Arial" charset="0"/>
                      </a:endParaRPr>
                    </a:p>
                    <a:p>
                      <a:pPr marL="0" marR="0" lvl="0" indent="0" algn="ctr" defTabSz="449263" rtl="0" eaLnBrk="1" fontAlgn="base" latinLnBrk="0" hangingPunct="1">
                        <a:lnSpc>
                          <a:spcPct val="108000"/>
                        </a:lnSpc>
                        <a:spcBef>
                          <a:spcPct val="0"/>
                        </a:spcBef>
                        <a:spcAft>
                          <a:spcPct val="0"/>
                        </a:spcAft>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US" sz="1800" b="1" i="0" u="none" strike="noStrike" cap="none" normalizeH="0" baseline="0" smtClean="0">
                        <a:ln>
                          <a:noFill/>
                        </a:ln>
                        <a:solidFill>
                          <a:srgbClr val="000000"/>
                        </a:solidFill>
                        <a:effectLst/>
                        <a:latin typeface="Verdana" pitchFamily="32" charset="0"/>
                        <a:cs typeface="Arial" charset="0"/>
                      </a:endParaRPr>
                    </a:p>
                    <a:p>
                      <a:pPr marL="0" marR="0" lvl="0" indent="0" algn="ctr" defTabSz="449263" rtl="0" eaLnBrk="1" fontAlgn="base" latinLnBrk="0" hangingPunct="1">
                        <a:lnSpc>
                          <a:spcPct val="108000"/>
                        </a:lnSpc>
                        <a:spcBef>
                          <a:spcPct val="0"/>
                        </a:spcBef>
                        <a:spcAft>
                          <a:spcPct val="0"/>
                        </a:spcAft>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4400" b="0" i="1" u="none" strike="noStrike" cap="none" normalizeH="0" baseline="0" smtClean="0">
                          <a:ln>
                            <a:noFill/>
                          </a:ln>
                          <a:solidFill>
                            <a:srgbClr val="000000"/>
                          </a:solidFill>
                          <a:effectLst/>
                          <a:latin typeface="Verdana" pitchFamily="32" charset="0"/>
                          <a:cs typeface="Arial" charset="0"/>
                        </a:rPr>
                        <a:t>FINE</a:t>
                      </a:r>
                    </a:p>
                    <a:p>
                      <a:pPr marL="0" marR="0" lvl="0" indent="0" algn="ctr" defTabSz="449263" rtl="0" eaLnBrk="1" fontAlgn="base" latinLnBrk="0" hangingPunct="1">
                        <a:lnSpc>
                          <a:spcPct val="108000"/>
                        </a:lnSpc>
                        <a:spcBef>
                          <a:spcPct val="0"/>
                        </a:spcBef>
                        <a:spcAft>
                          <a:spcPct val="0"/>
                        </a:spcAft>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US" sz="4400" b="0" i="1" u="none" strike="noStrike" cap="none" normalizeH="0" baseline="0" smtClean="0">
                        <a:ln>
                          <a:noFill/>
                        </a:ln>
                        <a:solidFill>
                          <a:srgbClr val="000000"/>
                        </a:solidFill>
                        <a:effectLst/>
                        <a:latin typeface="Verdana" pitchFamily="32" charset="0"/>
                        <a:cs typeface="Arial" charset="0"/>
                      </a:endParaRPr>
                    </a:p>
                    <a:p>
                      <a:pPr marL="0" marR="0" lvl="0" indent="0" algn="ctr" defTabSz="449263" rtl="0" eaLnBrk="1" fontAlgn="base" latinLnBrk="0" hangingPunct="1">
                        <a:lnSpc>
                          <a:spcPct val="108000"/>
                        </a:lnSpc>
                        <a:spcBef>
                          <a:spcPct val="0"/>
                        </a:spcBef>
                        <a:spcAft>
                          <a:spcPct val="0"/>
                        </a:spcAft>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US" sz="4400" b="0" i="1" u="none" strike="noStrike" cap="none" normalizeH="0" baseline="0" smtClean="0">
                        <a:ln>
                          <a:noFill/>
                        </a:ln>
                        <a:solidFill>
                          <a:srgbClr val="000000"/>
                        </a:solidFill>
                        <a:effectLst/>
                        <a:latin typeface="Verdana" pitchFamily="32" charset="0"/>
                        <a:cs typeface="Arial" charset="0"/>
                      </a:endParaRPr>
                    </a:p>
                    <a:p>
                      <a:pPr marL="0" marR="0" lvl="0" indent="0" algn="ctr" defTabSz="449263" rtl="0" eaLnBrk="1" fontAlgn="base" latinLnBrk="0" hangingPunct="1">
                        <a:lnSpc>
                          <a:spcPct val="108000"/>
                        </a:lnSpc>
                        <a:spcBef>
                          <a:spcPct val="0"/>
                        </a:spcBef>
                        <a:spcAft>
                          <a:spcPct val="0"/>
                        </a:spcAft>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3200" b="0" i="1" u="none" strike="noStrike" cap="none" normalizeH="0" baseline="0" smtClean="0">
                          <a:ln>
                            <a:noFill/>
                          </a:ln>
                          <a:solidFill>
                            <a:srgbClr val="000000"/>
                          </a:solidFill>
                          <a:effectLst/>
                          <a:latin typeface="Verdana" pitchFamily="32" charset="0"/>
                          <a:cs typeface="Arial" charset="0"/>
                        </a:rPr>
                        <a:t>Lezioni d'Autore</a:t>
                      </a:r>
                    </a:p>
                    <a:p>
                      <a:pPr marL="0" marR="0" lvl="0" indent="0" algn="l" defTabSz="449263" rtl="0" eaLnBrk="1" fontAlgn="base" latinLnBrk="0" hangingPunct="0">
                        <a:lnSpc>
                          <a:spcPct val="114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US" sz="3200" b="0" i="1" u="none" strike="noStrike" cap="none" normalizeH="0" baseline="0" smtClean="0">
                        <a:ln>
                          <a:noFill/>
                        </a:ln>
                        <a:solidFill>
                          <a:srgbClr val="000000"/>
                        </a:solidFill>
                        <a:effectLst/>
                        <a:latin typeface="Verdana" pitchFamily="32" charset="0"/>
                        <a:cs typeface="Arial" charset="0"/>
                      </a:endParaRPr>
                    </a:p>
                  </a:txBody>
                  <a:tcPr marL="90000" marR="90000" marT="46800" marB="46800" horzOverflow="overflow">
                    <a:lnL>
                      <a:noFill/>
                    </a:lnL>
                    <a:lnR>
                      <a:noFill/>
                    </a:lnR>
                    <a:lnT>
                      <a:noFill/>
                    </a:lnT>
                    <a:lnB>
                      <a:noFill/>
                    </a:lnB>
                    <a:lnTlToBr>
                      <a:noFill/>
                    </a:lnTlToBr>
                    <a:lnBlToTr>
                      <a:noFill/>
                    </a:lnBlToTr>
                    <a:solidFill>
                      <a:srgbClr val="FFFFFF"/>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3074" name="Object 1"/>
          <p:cNvGraphicFramePr>
            <a:graphicFrameLocks noChangeAspect="1"/>
          </p:cNvGraphicFramePr>
          <p:nvPr/>
        </p:nvGraphicFramePr>
        <p:xfrm>
          <a:off x="1835150" y="188913"/>
          <a:ext cx="7308850" cy="896937"/>
        </p:xfrm>
        <a:graphic>
          <a:graphicData uri="http://schemas.openxmlformats.org/presentationml/2006/ole">
            <p:oleObj spid="_x0000_s3074" r:id="rId4" imgW="15847619" imgH="1726984" progId="">
              <p:embed/>
            </p:oleObj>
          </a:graphicData>
        </a:graphic>
      </p:graphicFrame>
      <p:sp>
        <p:nvSpPr>
          <p:cNvPr id="3076" name="Text Box 2"/>
          <p:cNvSpPr txBox="1">
            <a:spLocks noChangeArrowheads="1"/>
          </p:cNvSpPr>
          <p:nvPr/>
        </p:nvSpPr>
        <p:spPr bwMode="auto">
          <a:xfrm>
            <a:off x="6143625" y="6191250"/>
            <a:ext cx="180975" cy="455613"/>
          </a:xfrm>
          <a:prstGeom prst="rect">
            <a:avLst/>
          </a:prstGeom>
          <a:noFill/>
          <a:ln w="9525">
            <a:noFill/>
            <a:round/>
            <a:headEnd/>
            <a:tailEnd/>
          </a:ln>
        </p:spPr>
        <p:txBody>
          <a:bodyPr wrap="none"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p:txBody>
      </p:sp>
      <p:sp>
        <p:nvSpPr>
          <p:cNvPr id="3077" name="Text Box 3"/>
          <p:cNvSpPr txBox="1">
            <a:spLocks noChangeArrowheads="1"/>
          </p:cNvSpPr>
          <p:nvPr/>
        </p:nvSpPr>
        <p:spPr bwMode="auto">
          <a:xfrm>
            <a:off x="1655763" y="5759450"/>
            <a:ext cx="7415212" cy="962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p:txBody>
      </p:sp>
      <p:graphicFrame>
        <p:nvGraphicFramePr>
          <p:cNvPr id="15364" name="Group 4"/>
          <p:cNvGraphicFramePr>
            <a:graphicFrameLocks noGrp="1"/>
          </p:cNvGraphicFramePr>
          <p:nvPr/>
        </p:nvGraphicFramePr>
        <p:xfrm>
          <a:off x="2667000" y="2349500"/>
          <a:ext cx="6192838" cy="3751200"/>
        </p:xfrm>
        <a:graphic>
          <a:graphicData uri="http://schemas.openxmlformats.org/drawingml/2006/table">
            <a:tbl>
              <a:tblPr/>
              <a:tblGrid>
                <a:gridCol w="6192838"/>
              </a:tblGrid>
              <a:tr h="3544888">
                <a:tc>
                  <a:txBody>
                    <a:bodyPr/>
                    <a:lstStyle/>
                    <a:p>
                      <a:r>
                        <a:rPr lang="it-IT" sz="2000" b="1" kern="1200" dirty="0" smtClean="0">
                          <a:solidFill>
                            <a:schemeClr val="tx1"/>
                          </a:solidFill>
                          <a:latin typeface="Verdana" pitchFamily="34" charset="0"/>
                          <a:ea typeface="Verdana" pitchFamily="34" charset="0"/>
                          <a:cs typeface="Verdana" pitchFamily="34" charset="0"/>
                        </a:rPr>
                        <a:t>20 febbraio1909</a:t>
                      </a:r>
                      <a:r>
                        <a:rPr lang="it-IT" sz="2000" b="0" kern="1200" dirty="0" smtClean="0">
                          <a:solidFill>
                            <a:schemeClr val="tx1"/>
                          </a:solidFill>
                          <a:latin typeface="Verdana" pitchFamily="34" charset="0"/>
                          <a:ea typeface="Verdana" pitchFamily="34" charset="0"/>
                          <a:cs typeface="Verdana" pitchFamily="34" charset="0"/>
                        </a:rPr>
                        <a:t>:</a:t>
                      </a:r>
                      <a:r>
                        <a:rPr lang="it-IT" sz="2000" kern="1200" dirty="0" smtClean="0">
                          <a:solidFill>
                            <a:schemeClr val="tx1"/>
                          </a:solidFill>
                          <a:latin typeface="Verdana" pitchFamily="34" charset="0"/>
                          <a:ea typeface="Verdana" pitchFamily="34" charset="0"/>
                          <a:cs typeface="Verdana" pitchFamily="34" charset="0"/>
                        </a:rPr>
                        <a:t> appare su</a:t>
                      </a:r>
                      <a:r>
                        <a:rPr lang="it-IT" sz="2000" kern="1200" baseline="0" dirty="0" smtClean="0">
                          <a:solidFill>
                            <a:schemeClr val="tx1"/>
                          </a:solidFill>
                          <a:latin typeface="Verdana" pitchFamily="34" charset="0"/>
                          <a:ea typeface="Verdana" pitchFamily="34" charset="0"/>
                          <a:cs typeface="Verdana" pitchFamily="34" charset="0"/>
                        </a:rPr>
                        <a:t> </a:t>
                      </a:r>
                      <a:r>
                        <a:rPr lang="it-IT" sz="2000" b="1" i="1" kern="1200" dirty="0" smtClean="0">
                          <a:solidFill>
                            <a:schemeClr val="tx1"/>
                          </a:solidFill>
                          <a:latin typeface="Verdana" pitchFamily="34" charset="0"/>
                          <a:ea typeface="Verdana" pitchFamily="34" charset="0"/>
                          <a:cs typeface="Verdana" pitchFamily="34" charset="0"/>
                        </a:rPr>
                        <a:t>Le Figaro</a:t>
                      </a:r>
                      <a:r>
                        <a:rPr lang="it-IT" sz="2000" i="1" kern="1200" dirty="0" smtClean="0">
                          <a:solidFill>
                            <a:schemeClr val="tx1"/>
                          </a:solidFill>
                          <a:latin typeface="Verdana" pitchFamily="34" charset="0"/>
                          <a:ea typeface="Verdana" pitchFamily="34" charset="0"/>
                          <a:cs typeface="Verdana" pitchFamily="34" charset="0"/>
                        </a:rPr>
                        <a:t> </a:t>
                      </a:r>
                      <a:r>
                        <a:rPr lang="it-IT" sz="2000" kern="1200" dirty="0" smtClean="0">
                          <a:solidFill>
                            <a:schemeClr val="tx1"/>
                          </a:solidFill>
                          <a:latin typeface="Verdana" pitchFamily="34" charset="0"/>
                          <a:ea typeface="Verdana" pitchFamily="34" charset="0"/>
                          <a:cs typeface="Verdana" pitchFamily="34" charset="0"/>
                        </a:rPr>
                        <a:t>il </a:t>
                      </a:r>
                      <a:r>
                        <a:rPr lang="it-IT" sz="2000" b="1" kern="1200" dirty="0" smtClean="0">
                          <a:solidFill>
                            <a:schemeClr val="tx1"/>
                          </a:solidFill>
                          <a:latin typeface="Verdana" pitchFamily="34" charset="0"/>
                          <a:ea typeface="Verdana" pitchFamily="34" charset="0"/>
                          <a:cs typeface="Verdana" pitchFamily="34" charset="0"/>
                        </a:rPr>
                        <a:t>primo manifesto del movimento futurista</a:t>
                      </a:r>
                      <a:r>
                        <a:rPr lang="it-IT" sz="2000" kern="1200" dirty="0" smtClean="0">
                          <a:solidFill>
                            <a:schemeClr val="tx1"/>
                          </a:solidFill>
                          <a:latin typeface="Verdana" pitchFamily="34" charset="0"/>
                          <a:ea typeface="Verdana" pitchFamily="34" charset="0"/>
                          <a:cs typeface="Verdana" pitchFamily="34" charset="0"/>
                        </a:rPr>
                        <a:t>, a firma di </a:t>
                      </a:r>
                      <a:r>
                        <a:rPr lang="it-IT" sz="2000" b="1" kern="1200" dirty="0" smtClean="0">
                          <a:solidFill>
                            <a:schemeClr val="tx1"/>
                          </a:solidFill>
                          <a:latin typeface="Verdana" pitchFamily="34" charset="0"/>
                          <a:ea typeface="Verdana" pitchFamily="34" charset="0"/>
                          <a:cs typeface="Verdana" pitchFamily="34" charset="0"/>
                        </a:rPr>
                        <a:t>Filippo Tommaso Marinetti</a:t>
                      </a:r>
                      <a:r>
                        <a:rPr lang="it-IT" sz="2000" kern="1200" dirty="0" smtClean="0">
                          <a:solidFill>
                            <a:schemeClr val="tx1"/>
                          </a:solidFill>
                          <a:latin typeface="Verdana" pitchFamily="34" charset="0"/>
                          <a:ea typeface="Verdana" pitchFamily="34" charset="0"/>
                          <a:cs typeface="Verdana" pitchFamily="34" charset="0"/>
                        </a:rPr>
                        <a:t>. </a:t>
                      </a:r>
                    </a:p>
                    <a:p>
                      <a:endParaRPr lang="it-IT" sz="2000" kern="1200" dirty="0" smtClean="0">
                        <a:solidFill>
                          <a:schemeClr val="tx1"/>
                        </a:solidFill>
                        <a:latin typeface="Verdana" pitchFamily="34" charset="0"/>
                        <a:ea typeface="Verdana" pitchFamily="34" charset="0"/>
                        <a:cs typeface="Verdana" pitchFamily="34" charset="0"/>
                      </a:endParaRPr>
                    </a:p>
                    <a:p>
                      <a:r>
                        <a:rPr lang="it-IT" sz="2000" b="1" kern="1200" dirty="0" smtClean="0">
                          <a:solidFill>
                            <a:schemeClr val="tx1"/>
                          </a:solidFill>
                          <a:latin typeface="Verdana" pitchFamily="34" charset="0"/>
                          <a:ea typeface="Verdana" pitchFamily="34" charset="0"/>
                          <a:cs typeface="Verdana" pitchFamily="34" charset="0"/>
                        </a:rPr>
                        <a:t>Contenuto ideologico più che artistico</a:t>
                      </a:r>
                      <a:r>
                        <a:rPr lang="it-IT" sz="2000" kern="1200" dirty="0" smtClean="0">
                          <a:solidFill>
                            <a:schemeClr val="tx1"/>
                          </a:solidFill>
                          <a:latin typeface="Verdana" pitchFamily="34" charset="0"/>
                          <a:ea typeface="Verdana" pitchFamily="34" charset="0"/>
                          <a:cs typeface="Verdana" pitchFamily="34" charset="0"/>
                        </a:rPr>
                        <a:t>: il problema del rapporto artista/società è risolto con una </a:t>
                      </a:r>
                      <a:r>
                        <a:rPr lang="it-IT" sz="2000" b="1" kern="1200" dirty="0" smtClean="0">
                          <a:solidFill>
                            <a:schemeClr val="tx1"/>
                          </a:solidFill>
                          <a:latin typeface="Verdana" pitchFamily="34" charset="0"/>
                          <a:ea typeface="Verdana" pitchFamily="34" charset="0"/>
                          <a:cs typeface="Verdana" pitchFamily="34" charset="0"/>
                        </a:rPr>
                        <a:t>totale adesione ai valori del </a:t>
                      </a:r>
                      <a:r>
                        <a:rPr lang="it-IT" sz="2000" b="1" i="1" kern="1200" dirty="0" smtClean="0">
                          <a:solidFill>
                            <a:schemeClr val="tx1"/>
                          </a:solidFill>
                          <a:latin typeface="Verdana" pitchFamily="34" charset="0"/>
                          <a:ea typeface="Verdana" pitchFamily="34" charset="0"/>
                          <a:cs typeface="Verdana" pitchFamily="34" charset="0"/>
                        </a:rPr>
                        <a:t>nuovo </a:t>
                      </a:r>
                      <a:r>
                        <a:rPr lang="it-IT" sz="2000" b="1" kern="1200" dirty="0" smtClean="0">
                          <a:solidFill>
                            <a:schemeClr val="tx1"/>
                          </a:solidFill>
                          <a:latin typeface="Verdana" pitchFamily="34" charset="0"/>
                          <a:ea typeface="Verdana" pitchFamily="34" charset="0"/>
                          <a:cs typeface="Verdana" pitchFamily="34" charset="0"/>
                        </a:rPr>
                        <a:t>e del</a:t>
                      </a:r>
                      <a:r>
                        <a:rPr lang="it-IT" sz="2000" kern="1200" dirty="0" smtClean="0">
                          <a:solidFill>
                            <a:schemeClr val="tx1"/>
                          </a:solidFill>
                          <a:latin typeface="Verdana" pitchFamily="34" charset="0"/>
                          <a:ea typeface="Verdana" pitchFamily="34" charset="0"/>
                          <a:cs typeface="Verdana" pitchFamily="34" charset="0"/>
                        </a:rPr>
                        <a:t> </a:t>
                      </a:r>
                      <a:r>
                        <a:rPr lang="it-IT" sz="2000" b="1" i="1" kern="1200" dirty="0" smtClean="0">
                          <a:solidFill>
                            <a:schemeClr val="tx1"/>
                          </a:solidFill>
                          <a:latin typeface="Verdana" pitchFamily="34" charset="0"/>
                          <a:ea typeface="Verdana" pitchFamily="34" charset="0"/>
                          <a:cs typeface="Verdana" pitchFamily="34" charset="0"/>
                        </a:rPr>
                        <a:t>moderno</a:t>
                      </a:r>
                      <a:r>
                        <a:rPr lang="it-IT" sz="2000" kern="1200" dirty="0" smtClean="0">
                          <a:solidFill>
                            <a:schemeClr val="tx1"/>
                          </a:solidFill>
                          <a:latin typeface="Verdana" pitchFamily="34" charset="0"/>
                          <a:ea typeface="Verdana" pitchFamily="34" charset="0"/>
                          <a:cs typeface="Verdana" pitchFamily="34" charset="0"/>
                        </a:rPr>
                        <a:t>. </a:t>
                      </a:r>
                    </a:p>
                    <a:p>
                      <a:endParaRPr lang="it-IT" sz="2000" kern="1200" dirty="0" smtClean="0">
                        <a:solidFill>
                          <a:schemeClr val="tx1"/>
                        </a:solidFill>
                        <a:latin typeface="Verdana" pitchFamily="34" charset="0"/>
                        <a:ea typeface="Verdana" pitchFamily="34" charset="0"/>
                        <a:cs typeface="Verdana" pitchFamily="34" charset="0"/>
                      </a:endParaRPr>
                    </a:p>
                    <a:p>
                      <a:r>
                        <a:rPr lang="it-IT" sz="2000" kern="1200" dirty="0" smtClean="0">
                          <a:solidFill>
                            <a:schemeClr val="tx1"/>
                          </a:solidFill>
                          <a:latin typeface="Verdana" pitchFamily="34" charset="0"/>
                          <a:ea typeface="Verdana" pitchFamily="34" charset="0"/>
                          <a:cs typeface="Verdana" pitchFamily="34" charset="0"/>
                          <a:sym typeface="Wingdings 3"/>
                        </a:rPr>
                        <a:t> </a:t>
                      </a:r>
                      <a:r>
                        <a:rPr lang="it-IT" sz="2000" b="1" kern="1200" dirty="0" smtClean="0">
                          <a:solidFill>
                            <a:schemeClr val="tx1"/>
                          </a:solidFill>
                          <a:latin typeface="Verdana" pitchFamily="34" charset="0"/>
                          <a:ea typeface="Verdana" pitchFamily="34" charset="0"/>
                          <a:cs typeface="Verdana" pitchFamily="34" charset="0"/>
                          <a:sym typeface="Wingdings 3"/>
                        </a:rPr>
                        <a:t>L</a:t>
                      </a:r>
                      <a:r>
                        <a:rPr lang="it-IT" sz="2000" b="1" kern="1200" dirty="0" smtClean="0">
                          <a:solidFill>
                            <a:schemeClr val="tx1"/>
                          </a:solidFill>
                          <a:latin typeface="Verdana" pitchFamily="34" charset="0"/>
                          <a:ea typeface="Verdana" pitchFamily="34" charset="0"/>
                          <a:cs typeface="Verdana" pitchFamily="34" charset="0"/>
                        </a:rPr>
                        <a:t>a vita va cercata nel movimento</a:t>
                      </a:r>
                      <a:r>
                        <a:rPr lang="it-IT" sz="2000" kern="1200" dirty="0" smtClean="0">
                          <a:solidFill>
                            <a:schemeClr val="tx1"/>
                          </a:solidFill>
                          <a:latin typeface="Verdana" pitchFamily="34" charset="0"/>
                          <a:ea typeface="Verdana" pitchFamily="34" charset="0"/>
                          <a:cs typeface="Verdana" pitchFamily="34" charset="0"/>
                        </a:rPr>
                        <a:t>, nell’azione energica, frenetica, spavalda fino all’aggressività e alla violenza. </a:t>
                      </a:r>
                    </a:p>
                  </a:txBody>
                  <a:tcPr marL="90000" marR="90000" marT="46800" marB="46800" horzOverflow="overflow">
                    <a:lnL>
                      <a:noFill/>
                    </a:lnL>
                    <a:lnR>
                      <a:noFill/>
                    </a:lnR>
                    <a:lnT>
                      <a:noFill/>
                    </a:lnT>
                    <a:lnB>
                      <a:noFill/>
                    </a:lnB>
                    <a:lnTlToBr>
                      <a:noFill/>
                    </a:lnTlToBr>
                    <a:lnBlToTr>
                      <a:noFill/>
                    </a:lnBlToTr>
                    <a:solidFill>
                      <a:srgbClr val="FFFFFF"/>
                    </a:solidFill>
                  </a:tcPr>
                </a:tc>
              </a:tr>
            </a:tbl>
          </a:graphicData>
        </a:graphic>
      </p:graphicFrame>
      <p:sp>
        <p:nvSpPr>
          <p:cNvPr id="3080" name="Text Box 6"/>
          <p:cNvSpPr txBox="1">
            <a:spLocks noChangeArrowheads="1"/>
          </p:cNvSpPr>
          <p:nvPr/>
        </p:nvSpPr>
        <p:spPr bwMode="auto">
          <a:xfrm>
            <a:off x="2447925" y="1439863"/>
            <a:ext cx="6480175" cy="360362"/>
          </a:xfrm>
          <a:prstGeom prst="rect">
            <a:avLst/>
          </a:prstGeom>
          <a:noFill/>
          <a:ln w="9525">
            <a:noFill/>
            <a:round/>
            <a:headEnd/>
            <a:tailEnd/>
          </a:ln>
        </p:spPr>
        <p:txBody>
          <a:bodyPr lIns="90000" tIns="45000" rIns="90000" bIns="45000"/>
          <a:lstStyle/>
          <a:p>
            <a:endParaRPr lang="it-IT" sz="2000">
              <a:solidFill>
                <a:schemeClr val="tx1"/>
              </a:solidFill>
              <a:latin typeface="Verdana" pitchFamily="32" charset="0"/>
            </a:endParaRPr>
          </a:p>
        </p:txBody>
      </p:sp>
      <p:sp>
        <p:nvSpPr>
          <p:cNvPr id="3081" name="Text Box 6"/>
          <p:cNvSpPr txBox="1">
            <a:spLocks noChangeArrowheads="1"/>
          </p:cNvSpPr>
          <p:nvPr/>
        </p:nvSpPr>
        <p:spPr bwMode="auto">
          <a:xfrm>
            <a:off x="2555875" y="1592263"/>
            <a:ext cx="6524625" cy="360362"/>
          </a:xfrm>
          <a:prstGeom prst="rect">
            <a:avLst/>
          </a:prstGeom>
          <a:noFill/>
          <a:ln w="9525">
            <a:noFill/>
            <a:round/>
            <a:headEnd/>
            <a:tailEnd/>
          </a:ln>
        </p:spPr>
        <p:txBody>
          <a:bodyPr lIns="90000" tIns="45000" rIns="90000" bIns="45000"/>
          <a:lstStyle/>
          <a:p>
            <a:r>
              <a:rPr lang="it-IT" sz="2000" b="1">
                <a:solidFill>
                  <a:schemeClr val="tx1"/>
                </a:solidFill>
                <a:latin typeface="Verdana" pitchFamily="32" charset="0"/>
              </a:rPr>
              <a:t>Cambia il rapporto tra artista e società</a:t>
            </a:r>
            <a:endParaRPr lang="it-IT" sz="2000">
              <a:solidFill>
                <a:schemeClr val="tx1"/>
              </a:solidFill>
              <a:latin typeface="Verdana"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4098" name="Object 1"/>
          <p:cNvGraphicFramePr>
            <a:graphicFrameLocks noChangeAspect="1"/>
          </p:cNvGraphicFramePr>
          <p:nvPr/>
        </p:nvGraphicFramePr>
        <p:xfrm>
          <a:off x="1835150" y="188913"/>
          <a:ext cx="7308850" cy="896937"/>
        </p:xfrm>
        <a:graphic>
          <a:graphicData uri="http://schemas.openxmlformats.org/presentationml/2006/ole">
            <p:oleObj spid="_x0000_s4098" r:id="rId4" imgW="15847619" imgH="1726984" progId="">
              <p:embed/>
            </p:oleObj>
          </a:graphicData>
        </a:graphic>
      </p:graphicFrame>
      <p:sp>
        <p:nvSpPr>
          <p:cNvPr id="4100" name="Text Box 2"/>
          <p:cNvSpPr txBox="1">
            <a:spLocks noChangeArrowheads="1"/>
          </p:cNvSpPr>
          <p:nvPr/>
        </p:nvSpPr>
        <p:spPr bwMode="auto">
          <a:xfrm>
            <a:off x="6143625" y="6191250"/>
            <a:ext cx="180975" cy="455613"/>
          </a:xfrm>
          <a:prstGeom prst="rect">
            <a:avLst/>
          </a:prstGeom>
          <a:noFill/>
          <a:ln w="9525">
            <a:noFill/>
            <a:round/>
            <a:headEnd/>
            <a:tailEnd/>
          </a:ln>
        </p:spPr>
        <p:txBody>
          <a:bodyPr wrap="none"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p:txBody>
      </p:sp>
      <p:sp>
        <p:nvSpPr>
          <p:cNvPr id="4101" name="Text Box 3"/>
          <p:cNvSpPr txBox="1">
            <a:spLocks noChangeArrowheads="1"/>
          </p:cNvSpPr>
          <p:nvPr/>
        </p:nvSpPr>
        <p:spPr bwMode="auto">
          <a:xfrm>
            <a:off x="1655763" y="5759450"/>
            <a:ext cx="7415212" cy="962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p:txBody>
      </p:sp>
      <p:graphicFrame>
        <p:nvGraphicFramePr>
          <p:cNvPr id="15364" name="Group 4"/>
          <p:cNvGraphicFramePr>
            <a:graphicFrameLocks noGrp="1"/>
          </p:cNvGraphicFramePr>
          <p:nvPr/>
        </p:nvGraphicFramePr>
        <p:xfrm>
          <a:off x="2667000" y="2349500"/>
          <a:ext cx="6192838" cy="3544888"/>
        </p:xfrm>
        <a:graphic>
          <a:graphicData uri="http://schemas.openxmlformats.org/drawingml/2006/table">
            <a:tbl>
              <a:tblPr/>
              <a:tblGrid>
                <a:gridCol w="6192838"/>
              </a:tblGrid>
              <a:tr h="3544888">
                <a:tc>
                  <a:txBody>
                    <a:bodyPr/>
                    <a:lstStyle/>
                    <a:p>
                      <a:endParaRPr lang="it-IT" sz="2000" kern="1200" smtClean="0">
                        <a:solidFill>
                          <a:schemeClr val="tx1"/>
                        </a:solidFill>
                        <a:latin typeface="Verdana" pitchFamily="34" charset="0"/>
                        <a:ea typeface="Verdana" pitchFamily="34" charset="0"/>
                        <a:cs typeface="Verdana" pitchFamily="34" charset="0"/>
                      </a:endParaRPr>
                    </a:p>
                    <a:p>
                      <a:r>
                        <a:rPr lang="it-IT" sz="2000" kern="1200" smtClean="0">
                          <a:solidFill>
                            <a:schemeClr val="tx1"/>
                          </a:solidFill>
                          <a:latin typeface="Verdana" pitchFamily="34" charset="0"/>
                          <a:ea typeface="Verdana" pitchFamily="34" charset="0"/>
                          <a:cs typeface="Verdana" pitchFamily="34" charset="0"/>
                        </a:rPr>
                        <a:t>“</a:t>
                      </a:r>
                      <a:r>
                        <a:rPr lang="it-IT" sz="2000" kern="1200" dirty="0" smtClean="0">
                          <a:solidFill>
                            <a:schemeClr val="tx1"/>
                          </a:solidFill>
                          <a:latin typeface="Verdana" pitchFamily="34" charset="0"/>
                          <a:ea typeface="Verdana" pitchFamily="34" charset="0"/>
                          <a:cs typeface="Verdana" pitchFamily="34" charset="0"/>
                        </a:rPr>
                        <a:t>È dall’Italia che noi lanciamo pel mondo questo manifesto di violenza travolgente e incendiaria, con il quale fondiamo oggi il </a:t>
                      </a:r>
                      <a:r>
                        <a:rPr lang="it-IT" sz="2000" i="1" kern="1200" dirty="0" smtClean="0">
                          <a:solidFill>
                            <a:schemeClr val="tx1"/>
                          </a:solidFill>
                          <a:latin typeface="Verdana" pitchFamily="34" charset="0"/>
                          <a:ea typeface="Verdana" pitchFamily="34" charset="0"/>
                          <a:cs typeface="Verdana" pitchFamily="34" charset="0"/>
                        </a:rPr>
                        <a:t>Futurismo </a:t>
                      </a:r>
                      <a:r>
                        <a:rPr lang="it-IT" sz="2000" kern="1200" dirty="0" smtClean="0">
                          <a:solidFill>
                            <a:schemeClr val="tx1"/>
                          </a:solidFill>
                          <a:latin typeface="Verdana" pitchFamily="34" charset="0"/>
                          <a:ea typeface="Verdana" pitchFamily="34" charset="0"/>
                          <a:cs typeface="Verdana" pitchFamily="34" charset="0"/>
                        </a:rPr>
                        <a:t>perché vogliamo liberare questo paese dalla sua fetida cancrena di professori, d’archeologi, di ciceroni e d’antiquari</a:t>
                      </a:r>
                      <a:r>
                        <a:rPr lang="it-IT" sz="2000" kern="1200" smtClean="0">
                          <a:solidFill>
                            <a:schemeClr val="tx1"/>
                          </a:solidFill>
                          <a:latin typeface="Verdana" pitchFamily="34" charset="0"/>
                          <a:ea typeface="Verdana" pitchFamily="34" charset="0"/>
                          <a:cs typeface="Verdana" pitchFamily="34" charset="0"/>
                        </a:rPr>
                        <a:t>”. </a:t>
                      </a:r>
                      <a:endParaRPr lang="it-IT" sz="2000" kern="1200" dirty="0" smtClean="0">
                        <a:solidFill>
                          <a:schemeClr val="tx1"/>
                        </a:solidFill>
                        <a:latin typeface="Verdana" pitchFamily="34" charset="0"/>
                        <a:ea typeface="Verdana" pitchFamily="34" charset="0"/>
                        <a:cs typeface="Verdana" pitchFamily="34" charset="0"/>
                      </a:endParaRPr>
                    </a:p>
                  </a:txBody>
                  <a:tcPr marL="90000" marR="90000" marT="46800" marB="46800" horzOverflow="overflow">
                    <a:lnL>
                      <a:noFill/>
                    </a:lnL>
                    <a:lnR>
                      <a:noFill/>
                    </a:lnR>
                    <a:lnT>
                      <a:noFill/>
                    </a:lnT>
                    <a:lnB>
                      <a:noFill/>
                    </a:lnB>
                    <a:lnTlToBr>
                      <a:noFill/>
                    </a:lnTlToBr>
                    <a:lnBlToTr>
                      <a:noFill/>
                    </a:lnBlToTr>
                    <a:solidFill>
                      <a:srgbClr val="FFFFFF"/>
                    </a:solidFill>
                  </a:tcPr>
                </a:tc>
              </a:tr>
            </a:tbl>
          </a:graphicData>
        </a:graphic>
      </p:graphicFrame>
      <p:sp>
        <p:nvSpPr>
          <p:cNvPr id="4104" name="Text Box 6"/>
          <p:cNvSpPr txBox="1">
            <a:spLocks noChangeArrowheads="1"/>
          </p:cNvSpPr>
          <p:nvPr/>
        </p:nvSpPr>
        <p:spPr bwMode="auto">
          <a:xfrm>
            <a:off x="2447925" y="1439863"/>
            <a:ext cx="6480175" cy="360362"/>
          </a:xfrm>
          <a:prstGeom prst="rect">
            <a:avLst/>
          </a:prstGeom>
          <a:noFill/>
          <a:ln w="9525">
            <a:noFill/>
            <a:round/>
            <a:headEnd/>
            <a:tailEnd/>
          </a:ln>
        </p:spPr>
        <p:txBody>
          <a:bodyPr lIns="90000" tIns="45000" rIns="90000" bIns="45000"/>
          <a:lstStyle/>
          <a:p>
            <a:endParaRPr lang="it-IT" sz="2000">
              <a:solidFill>
                <a:schemeClr val="tx1"/>
              </a:solidFill>
              <a:latin typeface="Verdana" pitchFamily="32" charset="0"/>
            </a:endParaRPr>
          </a:p>
        </p:txBody>
      </p:sp>
      <p:sp>
        <p:nvSpPr>
          <p:cNvPr id="4105" name="Text Box 6"/>
          <p:cNvSpPr txBox="1">
            <a:spLocks noChangeArrowheads="1"/>
          </p:cNvSpPr>
          <p:nvPr/>
        </p:nvSpPr>
        <p:spPr bwMode="auto">
          <a:xfrm>
            <a:off x="2555875" y="1592263"/>
            <a:ext cx="6524625" cy="360362"/>
          </a:xfrm>
          <a:prstGeom prst="rect">
            <a:avLst/>
          </a:prstGeom>
          <a:noFill/>
          <a:ln w="9525">
            <a:noFill/>
            <a:round/>
            <a:headEnd/>
            <a:tailEnd/>
          </a:ln>
        </p:spPr>
        <p:txBody>
          <a:bodyPr lIns="90000" tIns="45000" rIns="90000" bIns="45000"/>
          <a:lstStyle/>
          <a:p>
            <a:r>
              <a:rPr lang="it-IT" sz="2000" b="1">
                <a:solidFill>
                  <a:schemeClr val="tx1"/>
                </a:solidFill>
                <a:latin typeface="Verdana" pitchFamily="32" charset="0"/>
              </a:rPr>
              <a:t>Il taglio con il passato</a:t>
            </a:r>
            <a:endParaRPr lang="it-IT" sz="2000">
              <a:solidFill>
                <a:schemeClr val="tx1"/>
              </a:solidFill>
              <a:latin typeface="Verdana"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5122" name="Object 1"/>
          <p:cNvGraphicFramePr>
            <a:graphicFrameLocks noChangeAspect="1"/>
          </p:cNvGraphicFramePr>
          <p:nvPr/>
        </p:nvGraphicFramePr>
        <p:xfrm>
          <a:off x="1835150" y="188913"/>
          <a:ext cx="7308850" cy="896937"/>
        </p:xfrm>
        <a:graphic>
          <a:graphicData uri="http://schemas.openxmlformats.org/presentationml/2006/ole">
            <p:oleObj spid="_x0000_s5122" r:id="rId4" imgW="15847619" imgH="1726984" progId="">
              <p:embed/>
            </p:oleObj>
          </a:graphicData>
        </a:graphic>
      </p:graphicFrame>
      <p:sp>
        <p:nvSpPr>
          <p:cNvPr id="5124" name="Text Box 2"/>
          <p:cNvSpPr txBox="1">
            <a:spLocks noChangeArrowheads="1"/>
          </p:cNvSpPr>
          <p:nvPr/>
        </p:nvSpPr>
        <p:spPr bwMode="auto">
          <a:xfrm>
            <a:off x="6143625" y="6191250"/>
            <a:ext cx="180975" cy="455613"/>
          </a:xfrm>
          <a:prstGeom prst="rect">
            <a:avLst/>
          </a:prstGeom>
          <a:noFill/>
          <a:ln w="9525">
            <a:noFill/>
            <a:round/>
            <a:headEnd/>
            <a:tailEnd/>
          </a:ln>
        </p:spPr>
        <p:txBody>
          <a:bodyPr wrap="none"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p:txBody>
      </p:sp>
      <p:sp>
        <p:nvSpPr>
          <p:cNvPr id="5125" name="Text Box 3"/>
          <p:cNvSpPr txBox="1">
            <a:spLocks noChangeArrowheads="1"/>
          </p:cNvSpPr>
          <p:nvPr/>
        </p:nvSpPr>
        <p:spPr bwMode="auto">
          <a:xfrm>
            <a:off x="1655763" y="5759450"/>
            <a:ext cx="7415212" cy="962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p:txBody>
      </p:sp>
      <p:graphicFrame>
        <p:nvGraphicFramePr>
          <p:cNvPr id="15364" name="Group 4"/>
          <p:cNvGraphicFramePr>
            <a:graphicFrameLocks noGrp="1"/>
          </p:cNvGraphicFramePr>
          <p:nvPr/>
        </p:nvGraphicFramePr>
        <p:xfrm>
          <a:off x="2667000" y="2349500"/>
          <a:ext cx="6192838" cy="3544888"/>
        </p:xfrm>
        <a:graphic>
          <a:graphicData uri="http://schemas.openxmlformats.org/drawingml/2006/table">
            <a:tbl>
              <a:tblPr/>
              <a:tblGrid>
                <a:gridCol w="6192838"/>
              </a:tblGrid>
              <a:tr h="3544888">
                <a:tc>
                  <a:txBody>
                    <a:bodyPr/>
                    <a:lstStyle/>
                    <a:p>
                      <a:r>
                        <a:rPr lang="it-IT" sz="2000" b="1" kern="1200" smtClean="0">
                          <a:solidFill>
                            <a:schemeClr val="tx1"/>
                          </a:solidFill>
                          <a:latin typeface="Verdana" pitchFamily="34" charset="0"/>
                          <a:ea typeface="Verdana" pitchFamily="34" charset="0"/>
                          <a:cs typeface="Verdana" pitchFamily="34" charset="0"/>
                        </a:rPr>
                        <a:t>Stile </a:t>
                      </a:r>
                      <a:r>
                        <a:rPr lang="it-IT" sz="2000" b="1" kern="1200" dirty="0" smtClean="0">
                          <a:solidFill>
                            <a:schemeClr val="tx1"/>
                          </a:solidFill>
                          <a:latin typeface="Verdana" pitchFamily="34" charset="0"/>
                          <a:ea typeface="Verdana" pitchFamily="34" charset="0"/>
                          <a:cs typeface="Verdana" pitchFamily="34" charset="0"/>
                        </a:rPr>
                        <a:t>esclamativo</a:t>
                      </a:r>
                      <a:r>
                        <a:rPr lang="it-IT" sz="2000" kern="1200" dirty="0" smtClean="0">
                          <a:solidFill>
                            <a:schemeClr val="tx1"/>
                          </a:solidFill>
                          <a:latin typeface="Verdana" pitchFamily="34" charset="0"/>
                          <a:ea typeface="Verdana" pitchFamily="34" charset="0"/>
                          <a:cs typeface="Verdana" pitchFamily="34" charset="0"/>
                        </a:rPr>
                        <a:t>, esuberante e denso di metafore. </a:t>
                      </a:r>
                    </a:p>
                    <a:p>
                      <a:endParaRPr lang="it-IT" sz="2000" kern="1200" dirty="0" smtClean="0">
                        <a:solidFill>
                          <a:schemeClr val="tx1"/>
                        </a:solidFill>
                        <a:latin typeface="Verdana" pitchFamily="34" charset="0"/>
                        <a:ea typeface="Verdana" pitchFamily="34" charset="0"/>
                        <a:cs typeface="Verdana" pitchFamily="34" charset="0"/>
                      </a:endParaRPr>
                    </a:p>
                    <a:p>
                      <a:r>
                        <a:rPr lang="it-IT" sz="2000" kern="1200" dirty="0" smtClean="0">
                          <a:solidFill>
                            <a:schemeClr val="tx1"/>
                          </a:solidFill>
                          <a:latin typeface="Verdana" pitchFamily="34" charset="0"/>
                          <a:ea typeface="Verdana" pitchFamily="34" charset="0"/>
                          <a:cs typeface="Verdana" pitchFamily="34" charset="0"/>
                        </a:rPr>
                        <a:t>Il discorso è asseverativo, intonato sulla </a:t>
                      </a:r>
                      <a:r>
                        <a:rPr lang="it-IT" sz="2000" b="1" kern="1200" dirty="0" smtClean="0">
                          <a:solidFill>
                            <a:schemeClr val="tx1"/>
                          </a:solidFill>
                          <a:latin typeface="Verdana" pitchFamily="34" charset="0"/>
                          <a:ea typeface="Verdana" pitchFamily="34" charset="0"/>
                          <a:cs typeface="Verdana" pitchFamily="34" charset="0"/>
                        </a:rPr>
                        <a:t>retorica dell’estremismo che enuncia certezze</a:t>
                      </a:r>
                      <a:r>
                        <a:rPr lang="it-IT" sz="2000" kern="1200" dirty="0" smtClean="0">
                          <a:solidFill>
                            <a:schemeClr val="tx1"/>
                          </a:solidFill>
                          <a:latin typeface="Verdana" pitchFamily="34" charset="0"/>
                          <a:ea typeface="Verdana" pitchFamily="34" charset="0"/>
                          <a:cs typeface="Verdana" pitchFamily="34" charset="0"/>
                        </a:rPr>
                        <a:t>. </a:t>
                      </a:r>
                    </a:p>
                  </a:txBody>
                  <a:tcPr marL="90000" marR="90000" marT="46800" marB="46800" horzOverflow="overflow">
                    <a:lnL>
                      <a:noFill/>
                    </a:lnL>
                    <a:lnR>
                      <a:noFill/>
                    </a:lnR>
                    <a:lnT>
                      <a:noFill/>
                    </a:lnT>
                    <a:lnB>
                      <a:noFill/>
                    </a:lnB>
                    <a:lnTlToBr>
                      <a:noFill/>
                    </a:lnTlToBr>
                    <a:lnBlToTr>
                      <a:noFill/>
                    </a:lnBlToTr>
                    <a:solidFill>
                      <a:srgbClr val="FFFFFF"/>
                    </a:solidFill>
                  </a:tcPr>
                </a:tc>
              </a:tr>
            </a:tbl>
          </a:graphicData>
        </a:graphic>
      </p:graphicFrame>
      <p:sp>
        <p:nvSpPr>
          <p:cNvPr id="5128" name="Text Box 6"/>
          <p:cNvSpPr txBox="1">
            <a:spLocks noChangeArrowheads="1"/>
          </p:cNvSpPr>
          <p:nvPr/>
        </p:nvSpPr>
        <p:spPr bwMode="auto">
          <a:xfrm>
            <a:off x="2447925" y="1439863"/>
            <a:ext cx="6480175" cy="360362"/>
          </a:xfrm>
          <a:prstGeom prst="rect">
            <a:avLst/>
          </a:prstGeom>
          <a:noFill/>
          <a:ln w="9525">
            <a:noFill/>
            <a:round/>
            <a:headEnd/>
            <a:tailEnd/>
          </a:ln>
        </p:spPr>
        <p:txBody>
          <a:bodyPr lIns="90000" tIns="45000" rIns="90000" bIns="45000"/>
          <a:lstStyle/>
          <a:p>
            <a:endParaRPr lang="it-IT" sz="2000">
              <a:solidFill>
                <a:schemeClr val="tx1"/>
              </a:solidFill>
              <a:latin typeface="Verdana" pitchFamily="32" charset="0"/>
            </a:endParaRPr>
          </a:p>
        </p:txBody>
      </p:sp>
      <p:sp>
        <p:nvSpPr>
          <p:cNvPr id="5129" name="Text Box 6"/>
          <p:cNvSpPr txBox="1">
            <a:spLocks noChangeArrowheads="1"/>
          </p:cNvSpPr>
          <p:nvPr/>
        </p:nvSpPr>
        <p:spPr bwMode="auto">
          <a:xfrm>
            <a:off x="2555875" y="1592263"/>
            <a:ext cx="6524625" cy="360362"/>
          </a:xfrm>
          <a:prstGeom prst="rect">
            <a:avLst/>
          </a:prstGeom>
          <a:noFill/>
          <a:ln w="9525">
            <a:noFill/>
            <a:round/>
            <a:headEnd/>
            <a:tailEnd/>
          </a:ln>
        </p:spPr>
        <p:txBody>
          <a:bodyPr lIns="90000" tIns="45000" rIns="90000" bIns="45000"/>
          <a:lstStyle/>
          <a:p>
            <a:r>
              <a:rPr lang="it-IT" sz="2000" b="1">
                <a:solidFill>
                  <a:schemeClr val="tx1"/>
                </a:solidFill>
                <a:latin typeface="Verdana" pitchFamily="32" charset="0"/>
              </a:rPr>
              <a:t>La prosa marinettiana</a:t>
            </a:r>
            <a:endParaRPr lang="it-IT" sz="2000">
              <a:solidFill>
                <a:schemeClr val="tx1"/>
              </a:solidFill>
              <a:latin typeface="Verdana"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6146" name="Object 1"/>
          <p:cNvGraphicFramePr>
            <a:graphicFrameLocks noChangeAspect="1"/>
          </p:cNvGraphicFramePr>
          <p:nvPr/>
        </p:nvGraphicFramePr>
        <p:xfrm>
          <a:off x="1835150" y="188913"/>
          <a:ext cx="7308850" cy="896937"/>
        </p:xfrm>
        <a:graphic>
          <a:graphicData uri="http://schemas.openxmlformats.org/presentationml/2006/ole">
            <p:oleObj spid="_x0000_s6146" r:id="rId4" imgW="15847619" imgH="1726984" progId="">
              <p:embed/>
            </p:oleObj>
          </a:graphicData>
        </a:graphic>
      </p:graphicFrame>
      <p:sp>
        <p:nvSpPr>
          <p:cNvPr id="6148" name="Text Box 2"/>
          <p:cNvSpPr txBox="1">
            <a:spLocks noChangeArrowheads="1"/>
          </p:cNvSpPr>
          <p:nvPr/>
        </p:nvSpPr>
        <p:spPr bwMode="auto">
          <a:xfrm>
            <a:off x="6143625" y="6191250"/>
            <a:ext cx="180975" cy="455613"/>
          </a:xfrm>
          <a:prstGeom prst="rect">
            <a:avLst/>
          </a:prstGeom>
          <a:noFill/>
          <a:ln w="9525">
            <a:noFill/>
            <a:round/>
            <a:headEnd/>
            <a:tailEnd/>
          </a:ln>
        </p:spPr>
        <p:txBody>
          <a:bodyPr wrap="none"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p:txBody>
      </p:sp>
      <p:sp>
        <p:nvSpPr>
          <p:cNvPr id="6149" name="Text Box 3"/>
          <p:cNvSpPr txBox="1">
            <a:spLocks noChangeArrowheads="1"/>
          </p:cNvSpPr>
          <p:nvPr/>
        </p:nvSpPr>
        <p:spPr bwMode="auto">
          <a:xfrm>
            <a:off x="1655763" y="5759450"/>
            <a:ext cx="7415212" cy="962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p:txBody>
      </p:sp>
      <p:graphicFrame>
        <p:nvGraphicFramePr>
          <p:cNvPr id="15364" name="Group 4"/>
          <p:cNvGraphicFramePr>
            <a:graphicFrameLocks noGrp="1"/>
          </p:cNvGraphicFramePr>
          <p:nvPr/>
        </p:nvGraphicFramePr>
        <p:xfrm>
          <a:off x="2667000" y="2133600"/>
          <a:ext cx="6192838" cy="3544888"/>
        </p:xfrm>
        <a:graphic>
          <a:graphicData uri="http://schemas.openxmlformats.org/drawingml/2006/table">
            <a:tbl>
              <a:tblPr/>
              <a:tblGrid>
                <a:gridCol w="6192838"/>
              </a:tblGrid>
              <a:tr h="3544888">
                <a:tc>
                  <a:txBody>
                    <a:bodyPr/>
                    <a:lstStyle/>
                    <a:p>
                      <a:pPr marL="457200" indent="-457200" rtl="0">
                        <a:buNone/>
                      </a:pPr>
                      <a:r>
                        <a:rPr lang="it-IT" sz="2000" dirty="0" smtClean="0">
                          <a:latin typeface="Verdana" pitchFamily="34" charset="0"/>
                          <a:ea typeface="Verdana" pitchFamily="34" charset="0"/>
                          <a:cs typeface="Verdana" pitchFamily="34" charset="0"/>
                        </a:rPr>
                        <a:t>1. Noi vogliamo cantare l'amor del pericolo, l'abitudine all'energia e alla temerità.</a:t>
                      </a:r>
                    </a:p>
                    <a:p>
                      <a:pPr marL="457200" indent="-457200" rtl="0">
                        <a:buAutoNum type="arabicPeriod"/>
                      </a:pPr>
                      <a:endParaRPr lang="it-IT" sz="2000" dirty="0" smtClean="0">
                        <a:latin typeface="Verdana" pitchFamily="34" charset="0"/>
                        <a:ea typeface="Verdana" pitchFamily="34" charset="0"/>
                        <a:cs typeface="Verdana" pitchFamily="34" charset="0"/>
                      </a:endParaRPr>
                    </a:p>
                    <a:p>
                      <a:pPr rtl="0"/>
                      <a:r>
                        <a:rPr lang="it-IT" sz="2000" dirty="0" smtClean="0">
                          <a:latin typeface="Verdana" pitchFamily="34" charset="0"/>
                          <a:ea typeface="Verdana" pitchFamily="34" charset="0"/>
                          <a:cs typeface="Verdana" pitchFamily="34" charset="0"/>
                        </a:rPr>
                        <a:t>2. Il coraggio, l'audacia, la ribellione, saranno elementi essenziali della nostra poesia.</a:t>
                      </a:r>
                    </a:p>
                    <a:p>
                      <a:pPr rtl="0"/>
                      <a:endParaRPr lang="it-IT" sz="2000" dirty="0" smtClean="0">
                        <a:latin typeface="Verdana" pitchFamily="34" charset="0"/>
                        <a:ea typeface="Verdana" pitchFamily="34" charset="0"/>
                        <a:cs typeface="Verdana" pitchFamily="34" charset="0"/>
                      </a:endParaRPr>
                    </a:p>
                    <a:p>
                      <a:pPr rtl="0"/>
                      <a:r>
                        <a:rPr lang="it-IT" sz="2000" dirty="0" smtClean="0">
                          <a:latin typeface="Verdana" pitchFamily="34" charset="0"/>
                          <a:ea typeface="Verdana" pitchFamily="34" charset="0"/>
                          <a:cs typeface="Verdana" pitchFamily="34" charset="0"/>
                        </a:rPr>
                        <a:t>3. La letteratura esaltò fino ad oggi l'immobilità pensosa, l'estasi ed il sonno. Noi vogliamo esaltare il movimento aggressivo, l'insonnia febbrile, il passo di corsa, il salto mortale, lo schiaffo ed il pugno.</a:t>
                      </a:r>
                      <a:endParaRPr lang="it-IT" sz="2000" b="1" dirty="0" smtClean="0">
                        <a:solidFill>
                          <a:schemeClr val="tx1"/>
                        </a:solidFill>
                        <a:latin typeface="Verdana" pitchFamily="34" charset="0"/>
                        <a:ea typeface="Verdana" pitchFamily="34" charset="0"/>
                        <a:cs typeface="Verdana" pitchFamily="34" charset="0"/>
                      </a:endParaRPr>
                    </a:p>
                  </a:txBody>
                  <a:tcPr marL="90000" marR="90000" marT="46800" marB="46800" horzOverflow="overflow">
                    <a:lnL>
                      <a:noFill/>
                    </a:lnL>
                    <a:lnR>
                      <a:noFill/>
                    </a:lnR>
                    <a:lnT>
                      <a:noFill/>
                    </a:lnT>
                    <a:lnB>
                      <a:noFill/>
                    </a:lnB>
                    <a:lnTlToBr>
                      <a:noFill/>
                    </a:lnTlToBr>
                    <a:lnBlToTr>
                      <a:noFill/>
                    </a:lnBlToTr>
                    <a:solidFill>
                      <a:srgbClr val="FFFFFF"/>
                    </a:solidFill>
                  </a:tcPr>
                </a:tc>
              </a:tr>
            </a:tbl>
          </a:graphicData>
        </a:graphic>
      </p:graphicFrame>
      <p:sp>
        <p:nvSpPr>
          <p:cNvPr id="6152" name="Text Box 6"/>
          <p:cNvSpPr txBox="1">
            <a:spLocks noChangeArrowheads="1"/>
          </p:cNvSpPr>
          <p:nvPr/>
        </p:nvSpPr>
        <p:spPr bwMode="auto">
          <a:xfrm>
            <a:off x="2447925" y="1439863"/>
            <a:ext cx="6480175" cy="360362"/>
          </a:xfrm>
          <a:prstGeom prst="rect">
            <a:avLst/>
          </a:prstGeom>
          <a:noFill/>
          <a:ln w="9525">
            <a:noFill/>
            <a:round/>
            <a:headEnd/>
            <a:tailEnd/>
          </a:ln>
        </p:spPr>
        <p:txBody>
          <a:bodyPr lIns="90000" tIns="45000" rIns="90000" bIns="45000"/>
          <a:lstStyle/>
          <a:p>
            <a:r>
              <a:rPr lang="it-IT" sz="2000" b="1">
                <a:solidFill>
                  <a:schemeClr val="tx1"/>
                </a:solidFill>
                <a:latin typeface="Verdana" pitchFamily="32" charset="0"/>
              </a:rPr>
              <a:t>Gli 11 punti dell’ideologia futurista (1/6)</a:t>
            </a:r>
          </a:p>
        </p:txBody>
      </p:sp>
      <p:sp>
        <p:nvSpPr>
          <p:cNvPr id="6153" name="Text Box 6"/>
          <p:cNvSpPr txBox="1">
            <a:spLocks noChangeArrowheads="1"/>
          </p:cNvSpPr>
          <p:nvPr/>
        </p:nvSpPr>
        <p:spPr bwMode="auto">
          <a:xfrm>
            <a:off x="2555875" y="1592263"/>
            <a:ext cx="6524625" cy="360362"/>
          </a:xfrm>
          <a:prstGeom prst="rect">
            <a:avLst/>
          </a:prstGeom>
          <a:noFill/>
          <a:ln w="9525">
            <a:noFill/>
            <a:round/>
            <a:headEnd/>
            <a:tailEnd/>
          </a:ln>
        </p:spPr>
        <p:txBody>
          <a:bodyPr lIns="90000" tIns="45000" rIns="90000" bIns="45000"/>
          <a:lstStyle/>
          <a:p>
            <a:endParaRPr lang="it-IT" sz="2000">
              <a:solidFill>
                <a:schemeClr val="tx1"/>
              </a:solidFill>
              <a:latin typeface="Verdana"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7170" name="Object 1"/>
          <p:cNvGraphicFramePr>
            <a:graphicFrameLocks noChangeAspect="1"/>
          </p:cNvGraphicFramePr>
          <p:nvPr/>
        </p:nvGraphicFramePr>
        <p:xfrm>
          <a:off x="1835150" y="188913"/>
          <a:ext cx="7308850" cy="896937"/>
        </p:xfrm>
        <a:graphic>
          <a:graphicData uri="http://schemas.openxmlformats.org/presentationml/2006/ole">
            <p:oleObj spid="_x0000_s7170" r:id="rId4" imgW="15847619" imgH="1726984" progId="">
              <p:embed/>
            </p:oleObj>
          </a:graphicData>
        </a:graphic>
      </p:graphicFrame>
      <p:sp>
        <p:nvSpPr>
          <p:cNvPr id="7172" name="Text Box 2"/>
          <p:cNvSpPr txBox="1">
            <a:spLocks noChangeArrowheads="1"/>
          </p:cNvSpPr>
          <p:nvPr/>
        </p:nvSpPr>
        <p:spPr bwMode="auto">
          <a:xfrm>
            <a:off x="6143625" y="6191250"/>
            <a:ext cx="180975" cy="455613"/>
          </a:xfrm>
          <a:prstGeom prst="rect">
            <a:avLst/>
          </a:prstGeom>
          <a:noFill/>
          <a:ln w="9525">
            <a:noFill/>
            <a:round/>
            <a:headEnd/>
            <a:tailEnd/>
          </a:ln>
        </p:spPr>
        <p:txBody>
          <a:bodyPr wrap="none"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p:txBody>
      </p:sp>
      <p:sp>
        <p:nvSpPr>
          <p:cNvPr id="7173" name="Text Box 3"/>
          <p:cNvSpPr txBox="1">
            <a:spLocks noChangeArrowheads="1"/>
          </p:cNvSpPr>
          <p:nvPr/>
        </p:nvSpPr>
        <p:spPr bwMode="auto">
          <a:xfrm>
            <a:off x="1655763" y="5759450"/>
            <a:ext cx="7415212" cy="962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p:txBody>
      </p:sp>
      <p:graphicFrame>
        <p:nvGraphicFramePr>
          <p:cNvPr id="15364" name="Group 4"/>
          <p:cNvGraphicFramePr>
            <a:graphicFrameLocks noGrp="1"/>
          </p:cNvGraphicFramePr>
          <p:nvPr/>
        </p:nvGraphicFramePr>
        <p:xfrm>
          <a:off x="2667000" y="2349500"/>
          <a:ext cx="6192838" cy="3544888"/>
        </p:xfrm>
        <a:graphic>
          <a:graphicData uri="http://schemas.openxmlformats.org/drawingml/2006/table">
            <a:tbl>
              <a:tblPr/>
              <a:tblGrid>
                <a:gridCol w="6192838"/>
              </a:tblGrid>
              <a:tr h="3544888">
                <a:tc>
                  <a:txBody>
                    <a:bodyPr/>
                    <a:lstStyle/>
                    <a:p>
                      <a:pPr rtl="0"/>
                      <a:r>
                        <a:rPr lang="it-IT" sz="2000" dirty="0" smtClean="0">
                          <a:latin typeface="Verdana" pitchFamily="34" charset="0"/>
                          <a:ea typeface="Verdana" pitchFamily="34" charset="0"/>
                          <a:cs typeface="Verdana" pitchFamily="34" charset="0"/>
                        </a:rPr>
                        <a:t>4. Noi affermiamo che la magnificenza del mondo si è arricchita di una bellezza nuova; la bellezza della velocità. Un</a:t>
                      </a:r>
                      <a:r>
                        <a:rPr lang="it-IT" sz="2000" baseline="0" dirty="0" smtClean="0">
                          <a:latin typeface="Verdana" pitchFamily="34" charset="0"/>
                          <a:ea typeface="Verdana" pitchFamily="34" charset="0"/>
                          <a:cs typeface="Verdana" pitchFamily="34" charset="0"/>
                        </a:rPr>
                        <a:t> </a:t>
                      </a:r>
                      <a:r>
                        <a:rPr lang="it-IT" sz="2000" dirty="0" smtClean="0">
                          <a:latin typeface="Verdana" pitchFamily="34" charset="0"/>
                          <a:ea typeface="Verdana" pitchFamily="34" charset="0"/>
                          <a:cs typeface="Verdana" pitchFamily="34" charset="0"/>
                        </a:rPr>
                        <a:t>automobile da corsa col suo cofano adorno di grossi tubi simili a serpenti dall'alito esplosivo... Un</a:t>
                      </a:r>
                      <a:r>
                        <a:rPr lang="it-IT" sz="2000" baseline="0" dirty="0" smtClean="0">
                          <a:latin typeface="Verdana" pitchFamily="34" charset="0"/>
                          <a:ea typeface="Verdana" pitchFamily="34" charset="0"/>
                          <a:cs typeface="Verdana" pitchFamily="34" charset="0"/>
                        </a:rPr>
                        <a:t> </a:t>
                      </a:r>
                      <a:r>
                        <a:rPr lang="it-IT" sz="2000" dirty="0" smtClean="0">
                          <a:latin typeface="Verdana" pitchFamily="34" charset="0"/>
                          <a:ea typeface="Verdana" pitchFamily="34" charset="0"/>
                          <a:cs typeface="Verdana" pitchFamily="34" charset="0"/>
                        </a:rPr>
                        <a:t>automobile ruggente, che sembra correre sulla mitraglia, è più bello della Vittoria di Samotracia.</a:t>
                      </a:r>
                      <a:endParaRPr lang="it-IT" sz="2000" b="1" dirty="0" smtClean="0">
                        <a:solidFill>
                          <a:schemeClr val="tx1"/>
                        </a:solidFill>
                        <a:latin typeface="Verdana" pitchFamily="34" charset="0"/>
                        <a:ea typeface="Verdana" pitchFamily="34" charset="0"/>
                        <a:cs typeface="Verdana" pitchFamily="34" charset="0"/>
                      </a:endParaRPr>
                    </a:p>
                  </a:txBody>
                  <a:tcPr marL="90000" marR="90000" marT="46800" marB="46800" horzOverflow="overflow">
                    <a:lnL>
                      <a:noFill/>
                    </a:lnL>
                    <a:lnR>
                      <a:noFill/>
                    </a:lnR>
                    <a:lnT>
                      <a:noFill/>
                    </a:lnT>
                    <a:lnB>
                      <a:noFill/>
                    </a:lnB>
                    <a:lnTlToBr>
                      <a:noFill/>
                    </a:lnTlToBr>
                    <a:lnBlToTr>
                      <a:noFill/>
                    </a:lnBlToTr>
                    <a:solidFill>
                      <a:srgbClr val="FFFFFF"/>
                    </a:solidFill>
                  </a:tcPr>
                </a:tc>
              </a:tr>
            </a:tbl>
          </a:graphicData>
        </a:graphic>
      </p:graphicFrame>
      <p:sp>
        <p:nvSpPr>
          <p:cNvPr id="7176" name="Text Box 6"/>
          <p:cNvSpPr txBox="1">
            <a:spLocks noChangeArrowheads="1"/>
          </p:cNvSpPr>
          <p:nvPr/>
        </p:nvSpPr>
        <p:spPr bwMode="auto">
          <a:xfrm>
            <a:off x="2447925" y="1439863"/>
            <a:ext cx="6480175" cy="360362"/>
          </a:xfrm>
          <a:prstGeom prst="rect">
            <a:avLst/>
          </a:prstGeom>
          <a:noFill/>
          <a:ln w="9525">
            <a:noFill/>
            <a:round/>
            <a:headEnd/>
            <a:tailEnd/>
          </a:ln>
        </p:spPr>
        <p:txBody>
          <a:bodyPr lIns="90000" tIns="45000" rIns="90000" bIns="45000"/>
          <a:lstStyle/>
          <a:p>
            <a:r>
              <a:rPr lang="it-IT" sz="2000" b="1">
                <a:solidFill>
                  <a:schemeClr val="tx1"/>
                </a:solidFill>
                <a:latin typeface="Verdana" pitchFamily="32" charset="0"/>
              </a:rPr>
              <a:t>Gli 11 punti dell’ideologia futurista (2/6)</a:t>
            </a:r>
          </a:p>
        </p:txBody>
      </p:sp>
      <p:sp>
        <p:nvSpPr>
          <p:cNvPr id="7177" name="Text Box 6"/>
          <p:cNvSpPr txBox="1">
            <a:spLocks noChangeArrowheads="1"/>
          </p:cNvSpPr>
          <p:nvPr/>
        </p:nvSpPr>
        <p:spPr bwMode="auto">
          <a:xfrm>
            <a:off x="2555875" y="1592263"/>
            <a:ext cx="6524625" cy="360362"/>
          </a:xfrm>
          <a:prstGeom prst="rect">
            <a:avLst/>
          </a:prstGeom>
          <a:noFill/>
          <a:ln w="9525">
            <a:noFill/>
            <a:round/>
            <a:headEnd/>
            <a:tailEnd/>
          </a:ln>
        </p:spPr>
        <p:txBody>
          <a:bodyPr lIns="90000" tIns="45000" rIns="90000" bIns="45000"/>
          <a:lstStyle/>
          <a:p>
            <a:endParaRPr lang="it-IT" sz="2000">
              <a:solidFill>
                <a:schemeClr val="tx1"/>
              </a:solidFill>
              <a:latin typeface="Verdana"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8194" name="Object 1"/>
          <p:cNvGraphicFramePr>
            <a:graphicFrameLocks noChangeAspect="1"/>
          </p:cNvGraphicFramePr>
          <p:nvPr/>
        </p:nvGraphicFramePr>
        <p:xfrm>
          <a:off x="1835150" y="188913"/>
          <a:ext cx="7308850" cy="896937"/>
        </p:xfrm>
        <a:graphic>
          <a:graphicData uri="http://schemas.openxmlformats.org/presentationml/2006/ole">
            <p:oleObj spid="_x0000_s8194" r:id="rId4" imgW="15847619" imgH="1726984" progId="">
              <p:embed/>
            </p:oleObj>
          </a:graphicData>
        </a:graphic>
      </p:graphicFrame>
      <p:sp>
        <p:nvSpPr>
          <p:cNvPr id="8196" name="Text Box 2"/>
          <p:cNvSpPr txBox="1">
            <a:spLocks noChangeArrowheads="1"/>
          </p:cNvSpPr>
          <p:nvPr/>
        </p:nvSpPr>
        <p:spPr bwMode="auto">
          <a:xfrm>
            <a:off x="6143625" y="6191250"/>
            <a:ext cx="180975" cy="455613"/>
          </a:xfrm>
          <a:prstGeom prst="rect">
            <a:avLst/>
          </a:prstGeom>
          <a:noFill/>
          <a:ln w="9525">
            <a:noFill/>
            <a:round/>
            <a:headEnd/>
            <a:tailEnd/>
          </a:ln>
        </p:spPr>
        <p:txBody>
          <a:bodyPr wrap="none"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p:txBody>
      </p:sp>
      <p:sp>
        <p:nvSpPr>
          <p:cNvPr id="8197" name="Text Box 3"/>
          <p:cNvSpPr txBox="1">
            <a:spLocks noChangeArrowheads="1"/>
          </p:cNvSpPr>
          <p:nvPr/>
        </p:nvSpPr>
        <p:spPr bwMode="auto">
          <a:xfrm>
            <a:off x="1655763" y="5759450"/>
            <a:ext cx="7415212" cy="962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p:txBody>
      </p:sp>
      <p:graphicFrame>
        <p:nvGraphicFramePr>
          <p:cNvPr id="15364" name="Group 4"/>
          <p:cNvGraphicFramePr>
            <a:graphicFrameLocks noGrp="1"/>
          </p:cNvGraphicFramePr>
          <p:nvPr/>
        </p:nvGraphicFramePr>
        <p:xfrm>
          <a:off x="2667000" y="2133600"/>
          <a:ext cx="6192838" cy="4360800"/>
        </p:xfrm>
        <a:graphic>
          <a:graphicData uri="http://schemas.openxmlformats.org/drawingml/2006/table">
            <a:tbl>
              <a:tblPr/>
              <a:tblGrid>
                <a:gridCol w="6192838"/>
              </a:tblGrid>
              <a:tr h="3544888">
                <a:tc>
                  <a:txBody>
                    <a:bodyPr/>
                    <a:lstStyle/>
                    <a:p>
                      <a:pPr rtl="0"/>
                      <a:r>
                        <a:rPr lang="it-IT" sz="2000" dirty="0" smtClean="0">
                          <a:latin typeface="Verdana" pitchFamily="34" charset="0"/>
                          <a:ea typeface="Verdana" pitchFamily="34" charset="0"/>
                          <a:cs typeface="Verdana" pitchFamily="34" charset="0"/>
                        </a:rPr>
                        <a:t>5. Noi vogliamo inneggiare all'uomo che tiene il volante, la cui asta ideale attraversa la Terra, lanciata a corsa, essa pure, sul circuito della sua orbita.</a:t>
                      </a:r>
                    </a:p>
                    <a:p>
                      <a:pPr rtl="0"/>
                      <a:r>
                        <a:rPr lang="it-IT" sz="2000" dirty="0" smtClean="0">
                          <a:latin typeface="Verdana" pitchFamily="34" charset="0"/>
                          <a:ea typeface="Verdana" pitchFamily="34" charset="0"/>
                          <a:cs typeface="Verdana" pitchFamily="34" charset="0"/>
                        </a:rPr>
                        <a:t>6. Bisogna che il poeta si prodighi con ardore, sfarzo e munificenza, per aumentare l'entusiastico fervore degli elementi primordiali.</a:t>
                      </a:r>
                    </a:p>
                    <a:p>
                      <a:pPr rtl="0"/>
                      <a:r>
                        <a:rPr lang="it-IT" sz="2000" dirty="0" smtClean="0">
                          <a:latin typeface="Verdana" pitchFamily="34" charset="0"/>
                          <a:ea typeface="Verdana" pitchFamily="34" charset="0"/>
                          <a:cs typeface="Verdana" pitchFamily="34" charset="0"/>
                        </a:rPr>
                        <a:t>7. Non v'è più bellezza se non nella lotta. Nessuna opera che non abbia un carattere aggressivo può essere un capolavoro. La poesia deve essere concepita come un violento assalto contro le forze ignote, per ridurle a prostrarsi davanti all'uomo.</a:t>
                      </a:r>
                      <a:endParaRPr lang="it-IT" sz="2000" b="1" dirty="0" smtClean="0">
                        <a:solidFill>
                          <a:schemeClr val="tx1"/>
                        </a:solidFill>
                        <a:latin typeface="Verdana" pitchFamily="34" charset="0"/>
                        <a:ea typeface="Verdana" pitchFamily="34" charset="0"/>
                        <a:cs typeface="Verdana" pitchFamily="34" charset="0"/>
                      </a:endParaRPr>
                    </a:p>
                  </a:txBody>
                  <a:tcPr marL="90000" marR="90000" marT="46800" marB="46800" horzOverflow="overflow">
                    <a:lnL>
                      <a:noFill/>
                    </a:lnL>
                    <a:lnR>
                      <a:noFill/>
                    </a:lnR>
                    <a:lnT>
                      <a:noFill/>
                    </a:lnT>
                    <a:lnB>
                      <a:noFill/>
                    </a:lnB>
                    <a:lnTlToBr>
                      <a:noFill/>
                    </a:lnTlToBr>
                    <a:lnBlToTr>
                      <a:noFill/>
                    </a:lnBlToTr>
                    <a:solidFill>
                      <a:srgbClr val="FFFFFF"/>
                    </a:solidFill>
                  </a:tcPr>
                </a:tc>
              </a:tr>
            </a:tbl>
          </a:graphicData>
        </a:graphic>
      </p:graphicFrame>
      <p:sp>
        <p:nvSpPr>
          <p:cNvPr id="8200" name="Text Box 6"/>
          <p:cNvSpPr txBox="1">
            <a:spLocks noChangeArrowheads="1"/>
          </p:cNvSpPr>
          <p:nvPr/>
        </p:nvSpPr>
        <p:spPr bwMode="auto">
          <a:xfrm>
            <a:off x="2447925" y="1439863"/>
            <a:ext cx="6480175" cy="360362"/>
          </a:xfrm>
          <a:prstGeom prst="rect">
            <a:avLst/>
          </a:prstGeom>
          <a:noFill/>
          <a:ln w="9525">
            <a:noFill/>
            <a:round/>
            <a:headEnd/>
            <a:tailEnd/>
          </a:ln>
        </p:spPr>
        <p:txBody>
          <a:bodyPr lIns="90000" tIns="45000" rIns="90000" bIns="45000"/>
          <a:lstStyle/>
          <a:p>
            <a:r>
              <a:rPr lang="it-IT" sz="2000" b="1">
                <a:solidFill>
                  <a:schemeClr val="tx1"/>
                </a:solidFill>
                <a:latin typeface="Verdana" pitchFamily="32" charset="0"/>
              </a:rPr>
              <a:t>Gli 11 punti dell’ideologia futurista (3/6)</a:t>
            </a:r>
          </a:p>
        </p:txBody>
      </p:sp>
      <p:sp>
        <p:nvSpPr>
          <p:cNvPr id="8201" name="Text Box 6"/>
          <p:cNvSpPr txBox="1">
            <a:spLocks noChangeArrowheads="1"/>
          </p:cNvSpPr>
          <p:nvPr/>
        </p:nvSpPr>
        <p:spPr bwMode="auto">
          <a:xfrm>
            <a:off x="2555875" y="1592263"/>
            <a:ext cx="6524625" cy="360362"/>
          </a:xfrm>
          <a:prstGeom prst="rect">
            <a:avLst/>
          </a:prstGeom>
          <a:noFill/>
          <a:ln w="9525">
            <a:noFill/>
            <a:round/>
            <a:headEnd/>
            <a:tailEnd/>
          </a:ln>
        </p:spPr>
        <p:txBody>
          <a:bodyPr lIns="90000" tIns="45000" rIns="90000" bIns="45000"/>
          <a:lstStyle/>
          <a:p>
            <a:endParaRPr lang="it-IT" sz="2000">
              <a:solidFill>
                <a:schemeClr val="tx1"/>
              </a:solidFill>
              <a:latin typeface="Verdana"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9218" name="Object 1"/>
          <p:cNvGraphicFramePr>
            <a:graphicFrameLocks noChangeAspect="1"/>
          </p:cNvGraphicFramePr>
          <p:nvPr/>
        </p:nvGraphicFramePr>
        <p:xfrm>
          <a:off x="1835150" y="188913"/>
          <a:ext cx="7308850" cy="896937"/>
        </p:xfrm>
        <a:graphic>
          <a:graphicData uri="http://schemas.openxmlformats.org/presentationml/2006/ole">
            <p:oleObj spid="_x0000_s9218" r:id="rId4" imgW="15847619" imgH="1726984" progId="">
              <p:embed/>
            </p:oleObj>
          </a:graphicData>
        </a:graphic>
      </p:graphicFrame>
      <p:sp>
        <p:nvSpPr>
          <p:cNvPr id="9220" name="Text Box 2"/>
          <p:cNvSpPr txBox="1">
            <a:spLocks noChangeArrowheads="1"/>
          </p:cNvSpPr>
          <p:nvPr/>
        </p:nvSpPr>
        <p:spPr bwMode="auto">
          <a:xfrm>
            <a:off x="6143625" y="6191250"/>
            <a:ext cx="180975" cy="455613"/>
          </a:xfrm>
          <a:prstGeom prst="rect">
            <a:avLst/>
          </a:prstGeom>
          <a:noFill/>
          <a:ln w="9525">
            <a:noFill/>
            <a:round/>
            <a:headEnd/>
            <a:tailEnd/>
          </a:ln>
        </p:spPr>
        <p:txBody>
          <a:bodyPr wrap="none"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b="1" i="1">
              <a:solidFill>
                <a:srgbClr val="000000"/>
              </a:solidFill>
              <a:latin typeface="Verdana" pitchFamily="32" charset="0"/>
              <a:cs typeface="Times New Roman" pitchFamily="16" charset="0"/>
            </a:endParaRPr>
          </a:p>
        </p:txBody>
      </p:sp>
      <p:sp>
        <p:nvSpPr>
          <p:cNvPr id="9221" name="Text Box 3"/>
          <p:cNvSpPr txBox="1">
            <a:spLocks noChangeArrowheads="1"/>
          </p:cNvSpPr>
          <p:nvPr/>
        </p:nvSpPr>
        <p:spPr bwMode="auto">
          <a:xfrm>
            <a:off x="1655763" y="5759450"/>
            <a:ext cx="7415212" cy="962025"/>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b="1" i="1">
              <a:solidFill>
                <a:srgbClr val="000000"/>
              </a:solidFill>
            </a:endParaRPr>
          </a:p>
        </p:txBody>
      </p:sp>
      <p:graphicFrame>
        <p:nvGraphicFramePr>
          <p:cNvPr id="15364" name="Group 4"/>
          <p:cNvGraphicFramePr>
            <a:graphicFrameLocks noGrp="1"/>
          </p:cNvGraphicFramePr>
          <p:nvPr/>
        </p:nvGraphicFramePr>
        <p:xfrm>
          <a:off x="2667000" y="2133600"/>
          <a:ext cx="6192838" cy="3544888"/>
        </p:xfrm>
        <a:graphic>
          <a:graphicData uri="http://schemas.openxmlformats.org/drawingml/2006/table">
            <a:tbl>
              <a:tblPr/>
              <a:tblGrid>
                <a:gridCol w="6192838"/>
              </a:tblGrid>
              <a:tr h="3544888">
                <a:tc>
                  <a:txBody>
                    <a:bodyPr/>
                    <a:lstStyle/>
                    <a:p>
                      <a:pPr rtl="0"/>
                      <a:r>
                        <a:rPr lang="it-IT" sz="2000" dirty="0" smtClean="0">
                          <a:latin typeface="Verdana" pitchFamily="34" charset="0"/>
                          <a:ea typeface="Verdana" pitchFamily="34" charset="0"/>
                          <a:cs typeface="Verdana" pitchFamily="34" charset="0"/>
                        </a:rPr>
                        <a:t>8. Noi siamo sul promontorio estremo dei secoli!... Perché dovremmo guardarci alle spalle, se vogliamo sfondare le misteriose porte dell'impossibile? Il Tempo e lo Spazio morirono ieri. Noi viviamo già nell'assoluto, poiché abbiamo già creata l'eterna velocità onnipresente.</a:t>
                      </a:r>
                      <a:endParaRPr lang="it-IT" sz="2000" b="1" dirty="0" smtClean="0">
                        <a:solidFill>
                          <a:schemeClr val="tx1"/>
                        </a:solidFill>
                        <a:latin typeface="Verdana" pitchFamily="34" charset="0"/>
                        <a:ea typeface="Verdana" pitchFamily="34" charset="0"/>
                        <a:cs typeface="Verdana" pitchFamily="34" charset="0"/>
                      </a:endParaRPr>
                    </a:p>
                  </a:txBody>
                  <a:tcPr marL="90000" marR="90000" marT="46800" marB="46800" horzOverflow="overflow">
                    <a:lnL>
                      <a:noFill/>
                    </a:lnL>
                    <a:lnR>
                      <a:noFill/>
                    </a:lnR>
                    <a:lnT>
                      <a:noFill/>
                    </a:lnT>
                    <a:lnB>
                      <a:noFill/>
                    </a:lnB>
                    <a:lnTlToBr>
                      <a:noFill/>
                    </a:lnTlToBr>
                    <a:lnBlToTr>
                      <a:noFill/>
                    </a:lnBlToTr>
                    <a:solidFill>
                      <a:srgbClr val="FFFFFF"/>
                    </a:solidFill>
                  </a:tcPr>
                </a:tc>
              </a:tr>
            </a:tbl>
          </a:graphicData>
        </a:graphic>
      </p:graphicFrame>
      <p:sp>
        <p:nvSpPr>
          <p:cNvPr id="9224" name="Text Box 6"/>
          <p:cNvSpPr txBox="1">
            <a:spLocks noChangeArrowheads="1"/>
          </p:cNvSpPr>
          <p:nvPr/>
        </p:nvSpPr>
        <p:spPr bwMode="auto">
          <a:xfrm>
            <a:off x="2447925" y="1439863"/>
            <a:ext cx="6480175" cy="360362"/>
          </a:xfrm>
          <a:prstGeom prst="rect">
            <a:avLst/>
          </a:prstGeom>
          <a:noFill/>
          <a:ln w="9525">
            <a:noFill/>
            <a:round/>
            <a:headEnd/>
            <a:tailEnd/>
          </a:ln>
        </p:spPr>
        <p:txBody>
          <a:bodyPr lIns="90000" tIns="45000" rIns="90000" bIns="45000"/>
          <a:lstStyle/>
          <a:p>
            <a:r>
              <a:rPr lang="it-IT" sz="2000" b="1">
                <a:solidFill>
                  <a:schemeClr val="tx1"/>
                </a:solidFill>
                <a:latin typeface="Verdana" pitchFamily="32" charset="0"/>
              </a:rPr>
              <a:t>Gli 11 punti dell’ideologia futurista (4/6)</a:t>
            </a:r>
          </a:p>
        </p:txBody>
      </p:sp>
      <p:sp>
        <p:nvSpPr>
          <p:cNvPr id="9225" name="Text Box 6"/>
          <p:cNvSpPr txBox="1">
            <a:spLocks noChangeArrowheads="1"/>
          </p:cNvSpPr>
          <p:nvPr/>
        </p:nvSpPr>
        <p:spPr bwMode="auto">
          <a:xfrm>
            <a:off x="2555875" y="1592263"/>
            <a:ext cx="6524625" cy="360362"/>
          </a:xfrm>
          <a:prstGeom prst="rect">
            <a:avLst/>
          </a:prstGeom>
          <a:noFill/>
          <a:ln w="9525">
            <a:noFill/>
            <a:round/>
            <a:headEnd/>
            <a:tailEnd/>
          </a:ln>
        </p:spPr>
        <p:txBody>
          <a:bodyPr lIns="90000" tIns="45000" rIns="90000" bIns="45000"/>
          <a:lstStyle/>
          <a:p>
            <a:endParaRPr lang="it-IT" sz="2000">
              <a:solidFill>
                <a:schemeClr val="tx1"/>
              </a:solidFill>
              <a:latin typeface="Verdana"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entury Schoolbook"/>
        <a:ea typeface="Microsoft YaHei"/>
        <a:cs typeface=""/>
      </a:majorFont>
      <a:minorFont>
        <a:latin typeface="Century Schoolbook"/>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entury Schoolbook"/>
        <a:ea typeface="Microsoft YaHei"/>
        <a:cs typeface=""/>
      </a:majorFont>
      <a:minorFont>
        <a:latin typeface="Century Schoolbook"/>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entury Schoolbook"/>
        <a:ea typeface="Microsoft YaHei"/>
        <a:cs typeface=""/>
      </a:majorFont>
      <a:minorFont>
        <a:latin typeface="Century Schoolbook"/>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entury Schoolbook"/>
        <a:ea typeface="Microsoft YaHei"/>
        <a:cs typeface=""/>
      </a:majorFont>
      <a:minorFont>
        <a:latin typeface="Century Schoolbook"/>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entury Schoolbook"/>
        <a:ea typeface="Microsoft YaHei"/>
        <a:cs typeface=""/>
      </a:majorFont>
      <a:minorFont>
        <a:latin typeface="Century Schoolbook"/>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entury Schoolbook"/>
        <a:ea typeface="Microsoft YaHei"/>
        <a:cs typeface=""/>
      </a:majorFont>
      <a:minorFont>
        <a:latin typeface="Century Schoolbook"/>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entury Schoolbook"/>
        <a:ea typeface="Microsoft YaHei"/>
        <a:cs typeface=""/>
      </a:majorFont>
      <a:minorFont>
        <a:latin typeface="Century Schoolbook"/>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3504</TotalTime>
  <Words>1156</Words>
  <Application>Microsoft Office PowerPoint</Application>
  <PresentationFormat>Presentazione su schermo (4:3)</PresentationFormat>
  <Paragraphs>91</Paragraphs>
  <Slides>20</Slides>
  <Notes>20</Notes>
  <HiddenSlides>0</HiddenSlides>
  <MMClips>0</MMClips>
  <ScaleCrop>false</ScaleCrop>
  <HeadingPairs>
    <vt:vector size="8" baseType="variant">
      <vt:variant>
        <vt:lpstr>Caratteri utilizzati</vt:lpstr>
      </vt:variant>
      <vt:variant>
        <vt:i4>6</vt:i4>
      </vt:variant>
      <vt:variant>
        <vt:lpstr>Tema</vt:lpstr>
      </vt:variant>
      <vt:variant>
        <vt:i4>7</vt:i4>
      </vt:variant>
      <vt:variant>
        <vt:lpstr>Server OLE incorporati</vt:lpstr>
      </vt:variant>
      <vt:variant>
        <vt:i4>0</vt:i4>
      </vt:variant>
      <vt:variant>
        <vt:lpstr>Titoli diapositive</vt:lpstr>
      </vt:variant>
      <vt:variant>
        <vt:i4>20</vt:i4>
      </vt:variant>
    </vt:vector>
  </HeadingPairs>
  <TitlesOfParts>
    <vt:vector size="33" baseType="lpstr">
      <vt:lpstr>Arial</vt:lpstr>
      <vt:lpstr>Microsoft YaHei</vt:lpstr>
      <vt:lpstr>Times New Roman</vt:lpstr>
      <vt:lpstr>Century Schoolbook</vt:lpstr>
      <vt:lpstr>Verdana</vt:lpstr>
      <vt:lpstr>Wingdings 3</vt:lpstr>
      <vt:lpstr>Tema di Office</vt:lpstr>
      <vt:lpstr>1_Tema di Office</vt:lpstr>
      <vt:lpstr>2_Tema di Office</vt:lpstr>
      <vt:lpstr>3_Tema di Office</vt:lpstr>
      <vt:lpstr>4_Tema di Office</vt:lpstr>
      <vt:lpstr>5_Tema di Office</vt:lpstr>
      <vt:lpstr>6_Tema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ale</dc:creator>
  <cp:lastModifiedBy>Cristina</cp:lastModifiedBy>
  <cp:revision>1238</cp:revision>
  <cp:lastPrinted>1601-01-01T00:00:00Z</cp:lastPrinted>
  <dcterms:created xsi:type="dcterms:W3CDTF">2012-02-23T23:23:23Z</dcterms:created>
  <dcterms:modified xsi:type="dcterms:W3CDTF">2016-02-24T16:46:48Z</dcterms:modified>
</cp:coreProperties>
</file>