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slideMasters/slideMaster7.xml" ContentType="application/vnd.openxmlformats-officedocument.presentationml.slideMaster+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 id="2147483653" r:id="rId6"/>
    <p:sldMasterId id="2147483654" r:id="rId7"/>
  </p:sldMasterIdLst>
  <p:notesMasterIdLst>
    <p:notesMasterId r:id="rId28"/>
  </p:notesMasterIdLst>
  <p:sldIdLst>
    <p:sldId id="256" r:id="rId8"/>
    <p:sldId id="335" r:id="rId9"/>
    <p:sldId id="338" r:id="rId10"/>
    <p:sldId id="342" r:id="rId11"/>
    <p:sldId id="352" r:id="rId12"/>
    <p:sldId id="345" r:id="rId13"/>
    <p:sldId id="349" r:id="rId14"/>
    <p:sldId id="346" r:id="rId15"/>
    <p:sldId id="347" r:id="rId16"/>
    <p:sldId id="353" r:id="rId17"/>
    <p:sldId id="348" r:id="rId18"/>
    <p:sldId id="337" r:id="rId19"/>
    <p:sldId id="350" r:id="rId20"/>
    <p:sldId id="343" r:id="rId21"/>
    <p:sldId id="351" r:id="rId22"/>
    <p:sldId id="339" r:id="rId23"/>
    <p:sldId id="334" r:id="rId24"/>
    <p:sldId id="344" r:id="rId25"/>
    <p:sldId id="341" r:id="rId26"/>
    <p:sldId id="284" r:id="rId27"/>
  </p:sldIdLst>
  <p:sldSz cx="9144000" cy="6858000" type="screen4x3"/>
  <p:notesSz cx="6858000" cy="9144000"/>
  <p:defaultTextStyle>
    <a:defPPr>
      <a:defRPr lang="en-GB"/>
    </a:defPPr>
    <a:lvl1pPr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1pPr>
    <a:lvl2pPr marL="742950" indent="-28575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2pPr>
    <a:lvl3pPr marL="11430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3pPr>
    <a:lvl4pPr marL="16002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4pPr>
    <a:lvl5pPr marL="20574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5pPr>
    <a:lvl6pPr marL="2286000" algn="l" defTabSz="914400" rtl="0" eaLnBrk="1" latinLnBrk="0" hangingPunct="1">
      <a:defRPr kern="1200">
        <a:solidFill>
          <a:schemeClr val="bg1"/>
        </a:solidFill>
        <a:latin typeface="Arial" charset="0"/>
        <a:ea typeface="Microsoft YaHei" charset="-122"/>
        <a:cs typeface="+mn-cs"/>
      </a:defRPr>
    </a:lvl6pPr>
    <a:lvl7pPr marL="2743200" algn="l" defTabSz="914400" rtl="0" eaLnBrk="1" latinLnBrk="0" hangingPunct="1">
      <a:defRPr kern="1200">
        <a:solidFill>
          <a:schemeClr val="bg1"/>
        </a:solidFill>
        <a:latin typeface="Arial" charset="0"/>
        <a:ea typeface="Microsoft YaHei" charset="-122"/>
        <a:cs typeface="+mn-cs"/>
      </a:defRPr>
    </a:lvl7pPr>
    <a:lvl8pPr marL="3200400" algn="l" defTabSz="914400" rtl="0" eaLnBrk="1" latinLnBrk="0" hangingPunct="1">
      <a:defRPr kern="1200">
        <a:solidFill>
          <a:schemeClr val="bg1"/>
        </a:solidFill>
        <a:latin typeface="Arial" charset="0"/>
        <a:ea typeface="Microsoft YaHei" charset="-122"/>
        <a:cs typeface="+mn-cs"/>
      </a:defRPr>
    </a:lvl8pPr>
    <a:lvl9pPr marL="3657600" algn="l" defTabSz="914400" rtl="0" eaLnBrk="1" latinLnBrk="0" hangingPunct="1">
      <a:defRPr kern="1200">
        <a:solidFill>
          <a:schemeClr val="bg1"/>
        </a:solidFill>
        <a:latin typeface="Arial" charset="0"/>
        <a:ea typeface="Microsoft YaHei"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106" d="100"/>
          <a:sy n="106" d="100"/>
        </p:scale>
        <p:origin x="-1140"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3" name="AutoShape 1"/>
          <p:cNvSpPr>
            <a:spLocks noChangeArrowheads="1"/>
          </p:cNvSpPr>
          <p:nvPr/>
        </p:nvSpPr>
        <p:spPr bwMode="auto">
          <a:xfrm>
            <a:off x="0" y="0"/>
            <a:ext cx="6858000" cy="9144000"/>
          </a:xfrm>
          <a:prstGeom prst="roundRect">
            <a:avLst>
              <a:gd name="adj" fmla="val 23"/>
            </a:avLst>
          </a:prstGeom>
          <a:solidFill>
            <a:srgbClr val="FFFFFF"/>
          </a:solidFill>
          <a:ln w="9360" cap="sq">
            <a:noFill/>
            <a:miter lim="800000"/>
            <a:headEnd/>
            <a:tailEnd/>
          </a:ln>
          <a:effectLst/>
        </p:spPr>
        <p:txBody>
          <a:bodyPr wrap="none" anchor="ctr"/>
          <a:lstStyle/>
          <a:p>
            <a:pPr>
              <a:defRPr/>
            </a:pPr>
            <a:endParaRPr lang="it-IT">
              <a:ea typeface="+mn-ea"/>
              <a:cs typeface="Arial" charset="0"/>
            </a:endParaRPr>
          </a:p>
        </p:txBody>
      </p:sp>
      <p:sp>
        <p:nvSpPr>
          <p:cNvPr id="8194" name="AutoShape 2"/>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195" name="AutoShape 3"/>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196" name="AutoShape 4"/>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197" name="AutoShape 5"/>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198" name="AutoShape 6"/>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199" name="AutoShape 7"/>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00" name="AutoShape 8"/>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01" name="AutoShape 9"/>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02" name="AutoShape 10"/>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03" name="AutoShape 11"/>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04" name="AutoShape 12"/>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05" name="AutoShape 13"/>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06" name="AutoShape 14"/>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07" name="AutoShape 15"/>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08" name="AutoShape 16"/>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09" name="AutoShape 17"/>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10" name="AutoShape 18"/>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11" name="AutoShape 19"/>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12" name="AutoShape 20"/>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13" name="AutoShape 21"/>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14" name="AutoShape 22"/>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15" name="AutoShape 23"/>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16" name="AutoShape 24"/>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17" name="AutoShape 25"/>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18" name="AutoShape 26"/>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19" name="AutoShape 27"/>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20" name="AutoShape 28"/>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21" name="AutoShape 29"/>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22" name="AutoShape 30"/>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23" name="AutoShape 31"/>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24" name="AutoShape 32"/>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25" name="AutoShape 33"/>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26" name="AutoShape 34"/>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27" name="AutoShape 35"/>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28" name="AutoShape 36"/>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29" name="AutoShape 37"/>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30" name="AutoShape 38"/>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31" name="AutoShape 39"/>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32" name="AutoShape 40"/>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33" name="AutoShape 41"/>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34" name="AutoShape 42"/>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8235" name="AutoShape 43"/>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it-IT">
              <a:ea typeface="+mn-ea"/>
              <a:cs typeface="Arial" charset="0"/>
            </a:endParaRPr>
          </a:p>
        </p:txBody>
      </p:sp>
      <p:sp>
        <p:nvSpPr>
          <p:cNvPr id="28717" name="Rectangle 44"/>
          <p:cNvSpPr>
            <a:spLocks noGrp="1" noChangeArrowheads="1"/>
          </p:cNvSpPr>
          <p:nvPr>
            <p:ph type="sldImg"/>
          </p:nvPr>
        </p:nvSpPr>
        <p:spPr bwMode="auto">
          <a:xfrm>
            <a:off x="-11798300" y="-11798300"/>
            <a:ext cx="11730037" cy="12423775"/>
          </a:xfrm>
          <a:prstGeom prst="rect">
            <a:avLst/>
          </a:prstGeom>
          <a:noFill/>
          <a:ln w="9525">
            <a:noFill/>
            <a:round/>
            <a:headEnd/>
            <a:tailEnd/>
          </a:ln>
        </p:spPr>
      </p:sp>
      <p:sp>
        <p:nvSpPr>
          <p:cNvPr id="8237" name="Rectangle 45"/>
          <p:cNvSpPr>
            <a:spLocks noGrp="1" noChangeArrowheads="1"/>
          </p:cNvSpPr>
          <p:nvPr>
            <p:ph type="body"/>
          </p:nvPr>
        </p:nvSpPr>
        <p:spPr bwMode="auto">
          <a:xfrm>
            <a:off x="685800" y="4343400"/>
            <a:ext cx="5416550" cy="404495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it-IT" noProof="0" smtClean="0"/>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29699"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8915"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9939"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40963"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41987"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43011"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44035"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45059"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46083"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47107"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48131"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0723"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49155"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1747"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2771"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3795"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4819"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5843"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6867"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7891" name="Rectangle 2"/>
          <p:cNvSpPr>
            <a:spLocks noChangeArrowheads="1"/>
          </p:cNvSpPr>
          <p:nvPr>
            <p:ph type="body" idx="1"/>
          </p:nvPr>
        </p:nvSpPr>
        <p:spPr>
          <a:xfrm>
            <a:off x="685800" y="4343400"/>
            <a:ext cx="5486400" cy="4114800"/>
          </a:xfrm>
          <a:noFill/>
          <a:ln/>
        </p:spPr>
        <p:txBody>
          <a:bodyPr wrap="none" anchor="ctr"/>
          <a:lstStyle/>
          <a:p>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idx="10"/>
          </p:nvPr>
        </p:nvSpPr>
        <p:spPr>
          <a:ln/>
        </p:spPr>
        <p:txBody>
          <a:bodyPr/>
          <a:lstStyle>
            <a:lvl1pPr>
              <a:defRPr/>
            </a:lvl1pPr>
          </a:lstStyle>
          <a:p>
            <a:pPr>
              <a:defRPr/>
            </a:pPr>
            <a:endParaRPr lang="it-IT"/>
          </a:p>
        </p:txBody>
      </p:sp>
      <p:sp>
        <p:nvSpPr>
          <p:cNvPr id="5" name="Rectangle 11"/>
          <p:cNvSpPr>
            <a:spLocks noGrp="1" noChangeArrowheads="1"/>
          </p:cNvSpPr>
          <p:nvPr>
            <p:ph type="sldNum" idx="11"/>
          </p:nvPr>
        </p:nvSpPr>
        <p:spPr>
          <a:ln/>
        </p:spPr>
        <p:txBody>
          <a:bodyPr/>
          <a:lstStyle>
            <a:lvl1pPr>
              <a:defRPr/>
            </a:lvl1pPr>
          </a:lstStyle>
          <a:p>
            <a:pPr>
              <a:defRPr/>
            </a:pPr>
            <a:fld id="{1EC2E74C-AF47-4D99-B819-2CCACD6B2C19}"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idx="10"/>
          </p:nvPr>
        </p:nvSpPr>
        <p:spPr>
          <a:ln/>
        </p:spPr>
        <p:txBody>
          <a:bodyPr/>
          <a:lstStyle>
            <a:lvl1pPr>
              <a:defRPr/>
            </a:lvl1pPr>
          </a:lstStyle>
          <a:p>
            <a:pPr>
              <a:defRPr/>
            </a:pPr>
            <a:endParaRPr lang="it-IT"/>
          </a:p>
        </p:txBody>
      </p:sp>
      <p:sp>
        <p:nvSpPr>
          <p:cNvPr id="5" name="Rectangle 11"/>
          <p:cNvSpPr>
            <a:spLocks noGrp="1" noChangeArrowheads="1"/>
          </p:cNvSpPr>
          <p:nvPr>
            <p:ph type="sldNum" idx="11"/>
          </p:nvPr>
        </p:nvSpPr>
        <p:spPr>
          <a:ln/>
        </p:spPr>
        <p:txBody>
          <a:bodyPr/>
          <a:lstStyle>
            <a:lvl1pPr>
              <a:defRPr/>
            </a:lvl1pPr>
          </a:lstStyle>
          <a:p>
            <a:pPr>
              <a:defRPr/>
            </a:pPr>
            <a:fld id="{20C28640-7796-411C-8E59-E53B32146C2F}"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005513" y="274638"/>
            <a:ext cx="1849437" cy="6129337"/>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5395913" cy="612933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idx="10"/>
          </p:nvPr>
        </p:nvSpPr>
        <p:spPr>
          <a:ln/>
        </p:spPr>
        <p:txBody>
          <a:bodyPr/>
          <a:lstStyle>
            <a:lvl1pPr>
              <a:defRPr/>
            </a:lvl1pPr>
          </a:lstStyle>
          <a:p>
            <a:pPr>
              <a:defRPr/>
            </a:pPr>
            <a:endParaRPr lang="it-IT"/>
          </a:p>
        </p:txBody>
      </p:sp>
      <p:sp>
        <p:nvSpPr>
          <p:cNvPr id="5" name="Rectangle 11"/>
          <p:cNvSpPr>
            <a:spLocks noGrp="1" noChangeArrowheads="1"/>
          </p:cNvSpPr>
          <p:nvPr>
            <p:ph type="sldNum" idx="11"/>
          </p:nvPr>
        </p:nvSpPr>
        <p:spPr>
          <a:ln/>
        </p:spPr>
        <p:txBody>
          <a:bodyPr/>
          <a:lstStyle>
            <a:lvl1pPr>
              <a:defRPr/>
            </a:lvl1pPr>
          </a:lstStyle>
          <a:p>
            <a:pPr>
              <a:defRPr/>
            </a:pPr>
            <a:fld id="{50F9F6C1-665E-4407-82B2-75833921662A}"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19"/>
          <p:cNvSpPr>
            <a:spLocks noGrp="1" noChangeArrowheads="1"/>
          </p:cNvSpPr>
          <p:nvPr>
            <p:ph type="dt" idx="10"/>
          </p:nvPr>
        </p:nvSpPr>
        <p:spPr>
          <a:ln/>
        </p:spPr>
        <p:txBody>
          <a:bodyPr/>
          <a:lstStyle>
            <a:lvl1pPr>
              <a:defRPr/>
            </a:lvl1pPr>
          </a:lstStyle>
          <a:p>
            <a:pPr>
              <a:defRPr/>
            </a:pPr>
            <a:endParaRPr lang="it-IT"/>
          </a:p>
        </p:txBody>
      </p:sp>
      <p:sp>
        <p:nvSpPr>
          <p:cNvPr id="5" name="Rectangle 21"/>
          <p:cNvSpPr>
            <a:spLocks noGrp="1" noChangeArrowheads="1"/>
          </p:cNvSpPr>
          <p:nvPr>
            <p:ph type="sldNum" idx="11"/>
          </p:nvPr>
        </p:nvSpPr>
        <p:spPr>
          <a:ln/>
        </p:spPr>
        <p:txBody>
          <a:bodyPr/>
          <a:lstStyle>
            <a:lvl1pPr>
              <a:defRPr/>
            </a:lvl1pPr>
          </a:lstStyle>
          <a:p>
            <a:pPr>
              <a:defRPr/>
            </a:pPr>
            <a:fld id="{797B4F20-C07C-48BC-8947-0555E00A0164}" type="slidenum">
              <a:rPr lang="it-IT"/>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9"/>
          <p:cNvSpPr>
            <a:spLocks noGrp="1" noChangeArrowheads="1"/>
          </p:cNvSpPr>
          <p:nvPr>
            <p:ph type="dt" idx="10"/>
          </p:nvPr>
        </p:nvSpPr>
        <p:spPr>
          <a:ln/>
        </p:spPr>
        <p:txBody>
          <a:bodyPr/>
          <a:lstStyle>
            <a:lvl1pPr>
              <a:defRPr/>
            </a:lvl1pPr>
          </a:lstStyle>
          <a:p>
            <a:pPr>
              <a:defRPr/>
            </a:pPr>
            <a:endParaRPr lang="it-IT"/>
          </a:p>
        </p:txBody>
      </p:sp>
      <p:sp>
        <p:nvSpPr>
          <p:cNvPr id="5" name="Rectangle 21"/>
          <p:cNvSpPr>
            <a:spLocks noGrp="1" noChangeArrowheads="1"/>
          </p:cNvSpPr>
          <p:nvPr>
            <p:ph type="sldNum" idx="11"/>
          </p:nvPr>
        </p:nvSpPr>
        <p:spPr>
          <a:ln/>
        </p:spPr>
        <p:txBody>
          <a:bodyPr/>
          <a:lstStyle>
            <a:lvl1pPr>
              <a:defRPr/>
            </a:lvl1pPr>
          </a:lstStyle>
          <a:p>
            <a:pPr>
              <a:defRPr/>
            </a:pPr>
            <a:fld id="{887201A2-312C-4315-9981-F144AA787826}" type="slidenum">
              <a:rPr lang="it-IT"/>
              <a:pPr>
                <a:defRPr/>
              </a:pPr>
              <a:t>‹N›</a:t>
            </a:fld>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19"/>
          <p:cNvSpPr>
            <a:spLocks noGrp="1" noChangeArrowheads="1"/>
          </p:cNvSpPr>
          <p:nvPr>
            <p:ph type="dt" idx="10"/>
          </p:nvPr>
        </p:nvSpPr>
        <p:spPr>
          <a:ln/>
        </p:spPr>
        <p:txBody>
          <a:bodyPr/>
          <a:lstStyle>
            <a:lvl1pPr>
              <a:defRPr/>
            </a:lvl1pPr>
          </a:lstStyle>
          <a:p>
            <a:pPr>
              <a:defRPr/>
            </a:pPr>
            <a:endParaRPr lang="it-IT"/>
          </a:p>
        </p:txBody>
      </p:sp>
      <p:sp>
        <p:nvSpPr>
          <p:cNvPr id="5" name="Rectangle 21"/>
          <p:cNvSpPr>
            <a:spLocks noGrp="1" noChangeArrowheads="1"/>
          </p:cNvSpPr>
          <p:nvPr>
            <p:ph type="sldNum" idx="11"/>
          </p:nvPr>
        </p:nvSpPr>
        <p:spPr>
          <a:ln/>
        </p:spPr>
        <p:txBody>
          <a:bodyPr/>
          <a:lstStyle>
            <a:lvl1pPr>
              <a:defRPr/>
            </a:lvl1pPr>
          </a:lstStyle>
          <a:p>
            <a:pPr>
              <a:defRPr/>
            </a:pPr>
            <a:fld id="{F90D8893-19FD-4E29-A6A5-AF70BA134F7A}" type="slidenum">
              <a:rPr lang="it-IT"/>
              <a:pPr>
                <a:defRPr/>
              </a:pPr>
              <a:t>‹N›</a:t>
            </a:fld>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3622675" cy="4803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232275" y="1600200"/>
            <a:ext cx="3622675" cy="4803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19"/>
          <p:cNvSpPr>
            <a:spLocks noGrp="1" noChangeArrowheads="1"/>
          </p:cNvSpPr>
          <p:nvPr>
            <p:ph type="dt" idx="10"/>
          </p:nvPr>
        </p:nvSpPr>
        <p:spPr>
          <a:ln/>
        </p:spPr>
        <p:txBody>
          <a:bodyPr/>
          <a:lstStyle>
            <a:lvl1pPr>
              <a:defRPr/>
            </a:lvl1pPr>
          </a:lstStyle>
          <a:p>
            <a:pPr>
              <a:defRPr/>
            </a:pPr>
            <a:endParaRPr lang="it-IT"/>
          </a:p>
        </p:txBody>
      </p:sp>
      <p:sp>
        <p:nvSpPr>
          <p:cNvPr id="6" name="Rectangle 21"/>
          <p:cNvSpPr>
            <a:spLocks noGrp="1" noChangeArrowheads="1"/>
          </p:cNvSpPr>
          <p:nvPr>
            <p:ph type="sldNum" idx="11"/>
          </p:nvPr>
        </p:nvSpPr>
        <p:spPr>
          <a:ln/>
        </p:spPr>
        <p:txBody>
          <a:bodyPr/>
          <a:lstStyle>
            <a:lvl1pPr>
              <a:defRPr/>
            </a:lvl1pPr>
          </a:lstStyle>
          <a:p>
            <a:pPr>
              <a:defRPr/>
            </a:pPr>
            <a:fld id="{68084652-A6F4-4C7A-97D3-C5D59F15BFD0}" type="slidenum">
              <a:rPr lang="it-IT"/>
              <a:pPr>
                <a:defRPr/>
              </a:pPr>
              <a:t>‹N›</a:t>
            </a:fld>
            <a:endParaRPr lang="it-IT"/>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19"/>
          <p:cNvSpPr>
            <a:spLocks noGrp="1" noChangeArrowheads="1"/>
          </p:cNvSpPr>
          <p:nvPr>
            <p:ph type="dt" idx="10"/>
          </p:nvPr>
        </p:nvSpPr>
        <p:spPr>
          <a:ln/>
        </p:spPr>
        <p:txBody>
          <a:bodyPr/>
          <a:lstStyle>
            <a:lvl1pPr>
              <a:defRPr/>
            </a:lvl1pPr>
          </a:lstStyle>
          <a:p>
            <a:pPr>
              <a:defRPr/>
            </a:pPr>
            <a:endParaRPr lang="it-IT"/>
          </a:p>
        </p:txBody>
      </p:sp>
      <p:sp>
        <p:nvSpPr>
          <p:cNvPr id="8" name="Rectangle 21"/>
          <p:cNvSpPr>
            <a:spLocks noGrp="1" noChangeArrowheads="1"/>
          </p:cNvSpPr>
          <p:nvPr>
            <p:ph type="sldNum" idx="11"/>
          </p:nvPr>
        </p:nvSpPr>
        <p:spPr>
          <a:ln/>
        </p:spPr>
        <p:txBody>
          <a:bodyPr/>
          <a:lstStyle>
            <a:lvl1pPr>
              <a:defRPr/>
            </a:lvl1pPr>
          </a:lstStyle>
          <a:p>
            <a:pPr>
              <a:defRPr/>
            </a:pPr>
            <a:fld id="{33D18A03-C3CA-42EB-A114-5EC0B0D6BC21}" type="slidenum">
              <a:rPr lang="it-IT"/>
              <a:pPr>
                <a:defRPr/>
              </a:pPr>
              <a:t>‹N›</a:t>
            </a:fld>
            <a:endParaRPr lang="it-IT"/>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19"/>
          <p:cNvSpPr>
            <a:spLocks noGrp="1" noChangeArrowheads="1"/>
          </p:cNvSpPr>
          <p:nvPr>
            <p:ph type="dt" idx="10"/>
          </p:nvPr>
        </p:nvSpPr>
        <p:spPr>
          <a:ln/>
        </p:spPr>
        <p:txBody>
          <a:bodyPr/>
          <a:lstStyle>
            <a:lvl1pPr>
              <a:defRPr/>
            </a:lvl1pPr>
          </a:lstStyle>
          <a:p>
            <a:pPr>
              <a:defRPr/>
            </a:pPr>
            <a:endParaRPr lang="it-IT"/>
          </a:p>
        </p:txBody>
      </p:sp>
      <p:sp>
        <p:nvSpPr>
          <p:cNvPr id="4" name="Rectangle 21"/>
          <p:cNvSpPr>
            <a:spLocks noGrp="1" noChangeArrowheads="1"/>
          </p:cNvSpPr>
          <p:nvPr>
            <p:ph type="sldNum" idx="11"/>
          </p:nvPr>
        </p:nvSpPr>
        <p:spPr>
          <a:ln/>
        </p:spPr>
        <p:txBody>
          <a:bodyPr/>
          <a:lstStyle>
            <a:lvl1pPr>
              <a:defRPr/>
            </a:lvl1pPr>
          </a:lstStyle>
          <a:p>
            <a:pPr>
              <a:defRPr/>
            </a:pPr>
            <a:fld id="{C8937C11-1D61-40F3-ABBF-C736CC09AB57}" type="slidenum">
              <a:rPr lang="it-IT"/>
              <a:pPr>
                <a:defRPr/>
              </a:pPr>
              <a:t>‹N›</a:t>
            </a:fld>
            <a:endParaRPr lang="it-IT"/>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19"/>
          <p:cNvSpPr>
            <a:spLocks noGrp="1" noChangeArrowheads="1"/>
          </p:cNvSpPr>
          <p:nvPr>
            <p:ph type="dt" idx="10"/>
          </p:nvPr>
        </p:nvSpPr>
        <p:spPr>
          <a:ln/>
        </p:spPr>
        <p:txBody>
          <a:bodyPr/>
          <a:lstStyle>
            <a:lvl1pPr>
              <a:defRPr/>
            </a:lvl1pPr>
          </a:lstStyle>
          <a:p>
            <a:pPr>
              <a:defRPr/>
            </a:pPr>
            <a:endParaRPr lang="it-IT"/>
          </a:p>
        </p:txBody>
      </p:sp>
      <p:sp>
        <p:nvSpPr>
          <p:cNvPr id="3" name="Rectangle 21"/>
          <p:cNvSpPr>
            <a:spLocks noGrp="1" noChangeArrowheads="1"/>
          </p:cNvSpPr>
          <p:nvPr>
            <p:ph type="sldNum" idx="11"/>
          </p:nvPr>
        </p:nvSpPr>
        <p:spPr>
          <a:ln/>
        </p:spPr>
        <p:txBody>
          <a:bodyPr/>
          <a:lstStyle>
            <a:lvl1pPr>
              <a:defRPr/>
            </a:lvl1pPr>
          </a:lstStyle>
          <a:p>
            <a:pPr>
              <a:defRPr/>
            </a:pPr>
            <a:fld id="{8D32E4D1-9F47-4408-B3EB-8D1365D50870}" type="slidenum">
              <a:rPr lang="it-IT"/>
              <a:pPr>
                <a:defRPr/>
              </a:pPr>
              <a:t>‹N›</a:t>
            </a:fld>
            <a:endParaRPr lang="it-IT"/>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9"/>
          <p:cNvSpPr>
            <a:spLocks noGrp="1" noChangeArrowheads="1"/>
          </p:cNvSpPr>
          <p:nvPr>
            <p:ph type="dt" idx="10"/>
          </p:nvPr>
        </p:nvSpPr>
        <p:spPr>
          <a:ln/>
        </p:spPr>
        <p:txBody>
          <a:bodyPr/>
          <a:lstStyle>
            <a:lvl1pPr>
              <a:defRPr/>
            </a:lvl1pPr>
          </a:lstStyle>
          <a:p>
            <a:pPr>
              <a:defRPr/>
            </a:pPr>
            <a:endParaRPr lang="it-IT"/>
          </a:p>
        </p:txBody>
      </p:sp>
      <p:sp>
        <p:nvSpPr>
          <p:cNvPr id="6" name="Rectangle 21"/>
          <p:cNvSpPr>
            <a:spLocks noGrp="1" noChangeArrowheads="1"/>
          </p:cNvSpPr>
          <p:nvPr>
            <p:ph type="sldNum" idx="11"/>
          </p:nvPr>
        </p:nvSpPr>
        <p:spPr>
          <a:ln/>
        </p:spPr>
        <p:txBody>
          <a:bodyPr/>
          <a:lstStyle>
            <a:lvl1pPr>
              <a:defRPr/>
            </a:lvl1pPr>
          </a:lstStyle>
          <a:p>
            <a:pPr>
              <a:defRPr/>
            </a:pPr>
            <a:fld id="{BCBAB7EF-7D46-452D-819E-6BCBEA376DCD}"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idx="10"/>
          </p:nvPr>
        </p:nvSpPr>
        <p:spPr>
          <a:ln/>
        </p:spPr>
        <p:txBody>
          <a:bodyPr/>
          <a:lstStyle>
            <a:lvl1pPr>
              <a:defRPr/>
            </a:lvl1pPr>
          </a:lstStyle>
          <a:p>
            <a:pPr>
              <a:defRPr/>
            </a:pPr>
            <a:endParaRPr lang="it-IT"/>
          </a:p>
        </p:txBody>
      </p:sp>
      <p:sp>
        <p:nvSpPr>
          <p:cNvPr id="5" name="Rectangle 11"/>
          <p:cNvSpPr>
            <a:spLocks noGrp="1" noChangeArrowheads="1"/>
          </p:cNvSpPr>
          <p:nvPr>
            <p:ph type="sldNum" idx="11"/>
          </p:nvPr>
        </p:nvSpPr>
        <p:spPr>
          <a:ln/>
        </p:spPr>
        <p:txBody>
          <a:bodyPr/>
          <a:lstStyle>
            <a:lvl1pPr>
              <a:defRPr/>
            </a:lvl1pPr>
          </a:lstStyle>
          <a:p>
            <a:pPr>
              <a:defRPr/>
            </a:pPr>
            <a:fld id="{AA798C6E-9B91-42E5-B825-A5564F9C2DBF}" type="slidenum">
              <a:rPr lang="it-IT"/>
              <a:pPr>
                <a:defRPr/>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9"/>
          <p:cNvSpPr>
            <a:spLocks noGrp="1" noChangeArrowheads="1"/>
          </p:cNvSpPr>
          <p:nvPr>
            <p:ph type="dt" idx="10"/>
          </p:nvPr>
        </p:nvSpPr>
        <p:spPr>
          <a:ln/>
        </p:spPr>
        <p:txBody>
          <a:bodyPr/>
          <a:lstStyle>
            <a:lvl1pPr>
              <a:defRPr/>
            </a:lvl1pPr>
          </a:lstStyle>
          <a:p>
            <a:pPr>
              <a:defRPr/>
            </a:pPr>
            <a:endParaRPr lang="it-IT"/>
          </a:p>
        </p:txBody>
      </p:sp>
      <p:sp>
        <p:nvSpPr>
          <p:cNvPr id="6" name="Rectangle 21"/>
          <p:cNvSpPr>
            <a:spLocks noGrp="1" noChangeArrowheads="1"/>
          </p:cNvSpPr>
          <p:nvPr>
            <p:ph type="sldNum" idx="11"/>
          </p:nvPr>
        </p:nvSpPr>
        <p:spPr>
          <a:ln/>
        </p:spPr>
        <p:txBody>
          <a:bodyPr/>
          <a:lstStyle>
            <a:lvl1pPr>
              <a:defRPr/>
            </a:lvl1pPr>
          </a:lstStyle>
          <a:p>
            <a:pPr>
              <a:defRPr/>
            </a:pPr>
            <a:fld id="{405A5BA6-72F5-4736-8D55-D39A6DA38525}" type="slidenum">
              <a:rPr lang="it-IT"/>
              <a:pPr>
                <a:defRPr/>
              </a:pPr>
              <a:t>‹N›</a:t>
            </a:fld>
            <a:endParaRPr lang="it-IT"/>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9"/>
          <p:cNvSpPr>
            <a:spLocks noGrp="1" noChangeArrowheads="1"/>
          </p:cNvSpPr>
          <p:nvPr>
            <p:ph type="dt" idx="10"/>
          </p:nvPr>
        </p:nvSpPr>
        <p:spPr>
          <a:ln/>
        </p:spPr>
        <p:txBody>
          <a:bodyPr/>
          <a:lstStyle>
            <a:lvl1pPr>
              <a:defRPr/>
            </a:lvl1pPr>
          </a:lstStyle>
          <a:p>
            <a:pPr>
              <a:defRPr/>
            </a:pPr>
            <a:endParaRPr lang="it-IT"/>
          </a:p>
        </p:txBody>
      </p:sp>
      <p:sp>
        <p:nvSpPr>
          <p:cNvPr id="5" name="Rectangle 21"/>
          <p:cNvSpPr>
            <a:spLocks noGrp="1" noChangeArrowheads="1"/>
          </p:cNvSpPr>
          <p:nvPr>
            <p:ph type="sldNum" idx="11"/>
          </p:nvPr>
        </p:nvSpPr>
        <p:spPr>
          <a:ln/>
        </p:spPr>
        <p:txBody>
          <a:bodyPr/>
          <a:lstStyle>
            <a:lvl1pPr>
              <a:defRPr/>
            </a:lvl1pPr>
          </a:lstStyle>
          <a:p>
            <a:pPr>
              <a:defRPr/>
            </a:pPr>
            <a:fld id="{A972D813-10E5-402C-9A91-7DA015C835B3}" type="slidenum">
              <a:rPr lang="it-IT"/>
              <a:pPr>
                <a:defRPr/>
              </a:pPr>
              <a:t>‹N›</a:t>
            </a:fld>
            <a:endParaRPr lang="it-IT"/>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005513" y="274638"/>
            <a:ext cx="1849437" cy="6129337"/>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5395913" cy="612933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9"/>
          <p:cNvSpPr>
            <a:spLocks noGrp="1" noChangeArrowheads="1"/>
          </p:cNvSpPr>
          <p:nvPr>
            <p:ph type="dt" idx="10"/>
          </p:nvPr>
        </p:nvSpPr>
        <p:spPr>
          <a:ln/>
        </p:spPr>
        <p:txBody>
          <a:bodyPr/>
          <a:lstStyle>
            <a:lvl1pPr>
              <a:defRPr/>
            </a:lvl1pPr>
          </a:lstStyle>
          <a:p>
            <a:pPr>
              <a:defRPr/>
            </a:pPr>
            <a:endParaRPr lang="it-IT"/>
          </a:p>
        </p:txBody>
      </p:sp>
      <p:sp>
        <p:nvSpPr>
          <p:cNvPr id="5" name="Rectangle 21"/>
          <p:cNvSpPr>
            <a:spLocks noGrp="1" noChangeArrowheads="1"/>
          </p:cNvSpPr>
          <p:nvPr>
            <p:ph type="sldNum" idx="11"/>
          </p:nvPr>
        </p:nvSpPr>
        <p:spPr>
          <a:ln/>
        </p:spPr>
        <p:txBody>
          <a:bodyPr/>
          <a:lstStyle>
            <a:lvl1pPr>
              <a:defRPr/>
            </a:lvl1pPr>
          </a:lstStyle>
          <a:p>
            <a:pPr>
              <a:defRPr/>
            </a:pPr>
            <a:fld id="{E46D67F9-ADC8-4F0F-8615-D4EF334343AC}" type="slidenum">
              <a:rPr lang="it-IT"/>
              <a:pPr>
                <a:defRPr/>
              </a:pPr>
              <a:t>‹N›</a:t>
            </a:fld>
            <a:endParaRPr lang="it-IT"/>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9"/>
          <p:cNvSpPr>
            <a:spLocks noGrp="1" noChangeArrowheads="1"/>
          </p:cNvSpPr>
          <p:nvPr>
            <p:ph type="dt" idx="10"/>
          </p:nvPr>
        </p:nvSpPr>
        <p:spPr>
          <a:ln/>
        </p:spPr>
        <p:txBody>
          <a:bodyPr/>
          <a:lstStyle>
            <a:lvl1pPr>
              <a:defRPr/>
            </a:lvl1pPr>
          </a:lstStyle>
          <a:p>
            <a:pPr>
              <a:defRPr/>
            </a:pPr>
            <a:endParaRPr lang="it-IT"/>
          </a:p>
        </p:txBody>
      </p:sp>
      <p:sp>
        <p:nvSpPr>
          <p:cNvPr id="5" name="Rectangle 10"/>
          <p:cNvSpPr>
            <a:spLocks noGrp="1" noChangeArrowheads="1"/>
          </p:cNvSpPr>
          <p:nvPr>
            <p:ph type="sldNum" idx="11"/>
          </p:nvPr>
        </p:nvSpPr>
        <p:spPr>
          <a:ln/>
        </p:spPr>
        <p:txBody>
          <a:bodyPr/>
          <a:lstStyle>
            <a:lvl1pPr>
              <a:defRPr/>
            </a:lvl1pPr>
          </a:lstStyle>
          <a:p>
            <a:pPr>
              <a:defRPr/>
            </a:pPr>
            <a:fld id="{EDDCC423-1D29-492D-963F-250399FF3099}" type="slidenum">
              <a:rPr lang="it-IT"/>
              <a:pPr>
                <a:defRPr/>
              </a:pPr>
              <a:t>‹N›</a:t>
            </a:fld>
            <a:endParaRPr lang="it-IT"/>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9"/>
          <p:cNvSpPr>
            <a:spLocks noGrp="1" noChangeArrowheads="1"/>
          </p:cNvSpPr>
          <p:nvPr>
            <p:ph type="dt" idx="10"/>
          </p:nvPr>
        </p:nvSpPr>
        <p:spPr>
          <a:ln/>
        </p:spPr>
        <p:txBody>
          <a:bodyPr/>
          <a:lstStyle>
            <a:lvl1pPr>
              <a:defRPr/>
            </a:lvl1pPr>
          </a:lstStyle>
          <a:p>
            <a:pPr>
              <a:defRPr/>
            </a:pPr>
            <a:endParaRPr lang="it-IT"/>
          </a:p>
        </p:txBody>
      </p:sp>
      <p:sp>
        <p:nvSpPr>
          <p:cNvPr id="5" name="Rectangle 10"/>
          <p:cNvSpPr>
            <a:spLocks noGrp="1" noChangeArrowheads="1"/>
          </p:cNvSpPr>
          <p:nvPr>
            <p:ph type="sldNum" idx="11"/>
          </p:nvPr>
        </p:nvSpPr>
        <p:spPr>
          <a:ln/>
        </p:spPr>
        <p:txBody>
          <a:bodyPr/>
          <a:lstStyle>
            <a:lvl1pPr>
              <a:defRPr/>
            </a:lvl1pPr>
          </a:lstStyle>
          <a:p>
            <a:pPr>
              <a:defRPr/>
            </a:pPr>
            <a:fld id="{9A6922DE-E477-4B03-AB78-79D953D75FBA}" type="slidenum">
              <a:rPr lang="it-IT"/>
              <a:pPr>
                <a:defRPr/>
              </a:pPr>
              <a:t>‹N›</a:t>
            </a:fld>
            <a:endParaRPr lang="it-IT"/>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9"/>
          <p:cNvSpPr>
            <a:spLocks noGrp="1" noChangeArrowheads="1"/>
          </p:cNvSpPr>
          <p:nvPr>
            <p:ph type="dt" idx="10"/>
          </p:nvPr>
        </p:nvSpPr>
        <p:spPr>
          <a:ln/>
        </p:spPr>
        <p:txBody>
          <a:bodyPr/>
          <a:lstStyle>
            <a:lvl1pPr>
              <a:defRPr/>
            </a:lvl1pPr>
          </a:lstStyle>
          <a:p>
            <a:pPr>
              <a:defRPr/>
            </a:pPr>
            <a:endParaRPr lang="it-IT"/>
          </a:p>
        </p:txBody>
      </p:sp>
      <p:sp>
        <p:nvSpPr>
          <p:cNvPr id="5" name="Rectangle 10"/>
          <p:cNvSpPr>
            <a:spLocks noGrp="1" noChangeArrowheads="1"/>
          </p:cNvSpPr>
          <p:nvPr>
            <p:ph type="sldNum" idx="11"/>
          </p:nvPr>
        </p:nvSpPr>
        <p:spPr>
          <a:ln/>
        </p:spPr>
        <p:txBody>
          <a:bodyPr/>
          <a:lstStyle>
            <a:lvl1pPr>
              <a:defRPr/>
            </a:lvl1pPr>
          </a:lstStyle>
          <a:p>
            <a:pPr>
              <a:defRPr/>
            </a:pPr>
            <a:fld id="{D484D550-42DF-4CA6-B8A2-371B313D6EF8}" type="slidenum">
              <a:rPr lang="it-IT"/>
              <a:pPr>
                <a:defRPr/>
              </a:pPr>
              <a:t>‹N›</a:t>
            </a:fld>
            <a:endParaRPr lang="it-IT"/>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3622675" cy="4803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232275" y="1600200"/>
            <a:ext cx="3622675" cy="4803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9"/>
          <p:cNvSpPr>
            <a:spLocks noGrp="1" noChangeArrowheads="1"/>
          </p:cNvSpPr>
          <p:nvPr>
            <p:ph type="dt" idx="10"/>
          </p:nvPr>
        </p:nvSpPr>
        <p:spPr>
          <a:ln/>
        </p:spPr>
        <p:txBody>
          <a:bodyPr/>
          <a:lstStyle>
            <a:lvl1pPr>
              <a:defRPr/>
            </a:lvl1pPr>
          </a:lstStyle>
          <a:p>
            <a:pPr>
              <a:defRPr/>
            </a:pPr>
            <a:endParaRPr lang="it-IT"/>
          </a:p>
        </p:txBody>
      </p:sp>
      <p:sp>
        <p:nvSpPr>
          <p:cNvPr id="6" name="Rectangle 10"/>
          <p:cNvSpPr>
            <a:spLocks noGrp="1" noChangeArrowheads="1"/>
          </p:cNvSpPr>
          <p:nvPr>
            <p:ph type="sldNum" idx="11"/>
          </p:nvPr>
        </p:nvSpPr>
        <p:spPr>
          <a:ln/>
        </p:spPr>
        <p:txBody>
          <a:bodyPr/>
          <a:lstStyle>
            <a:lvl1pPr>
              <a:defRPr/>
            </a:lvl1pPr>
          </a:lstStyle>
          <a:p>
            <a:pPr>
              <a:defRPr/>
            </a:pPr>
            <a:fld id="{F8B6A91D-922C-464F-8B08-9BE669C89729}" type="slidenum">
              <a:rPr lang="it-IT"/>
              <a:pPr>
                <a:defRPr/>
              </a:pPr>
              <a:t>‹N›</a:t>
            </a:fld>
            <a:endParaRPr lang="it-IT"/>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9"/>
          <p:cNvSpPr>
            <a:spLocks noGrp="1" noChangeArrowheads="1"/>
          </p:cNvSpPr>
          <p:nvPr>
            <p:ph type="dt" idx="10"/>
          </p:nvPr>
        </p:nvSpPr>
        <p:spPr>
          <a:ln/>
        </p:spPr>
        <p:txBody>
          <a:bodyPr/>
          <a:lstStyle>
            <a:lvl1pPr>
              <a:defRPr/>
            </a:lvl1pPr>
          </a:lstStyle>
          <a:p>
            <a:pPr>
              <a:defRPr/>
            </a:pPr>
            <a:endParaRPr lang="it-IT"/>
          </a:p>
        </p:txBody>
      </p:sp>
      <p:sp>
        <p:nvSpPr>
          <p:cNvPr id="8" name="Rectangle 10"/>
          <p:cNvSpPr>
            <a:spLocks noGrp="1" noChangeArrowheads="1"/>
          </p:cNvSpPr>
          <p:nvPr>
            <p:ph type="sldNum" idx="11"/>
          </p:nvPr>
        </p:nvSpPr>
        <p:spPr>
          <a:ln/>
        </p:spPr>
        <p:txBody>
          <a:bodyPr/>
          <a:lstStyle>
            <a:lvl1pPr>
              <a:defRPr/>
            </a:lvl1pPr>
          </a:lstStyle>
          <a:p>
            <a:pPr>
              <a:defRPr/>
            </a:pPr>
            <a:fld id="{BA4A09B9-F160-4E16-BABA-1CCCB5D2A0E7}" type="slidenum">
              <a:rPr lang="it-IT"/>
              <a:pPr>
                <a:defRPr/>
              </a:pPr>
              <a:t>‹N›</a:t>
            </a:fld>
            <a:endParaRPr lang="it-IT"/>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9"/>
          <p:cNvSpPr>
            <a:spLocks noGrp="1" noChangeArrowheads="1"/>
          </p:cNvSpPr>
          <p:nvPr>
            <p:ph type="dt" idx="10"/>
          </p:nvPr>
        </p:nvSpPr>
        <p:spPr>
          <a:ln/>
        </p:spPr>
        <p:txBody>
          <a:bodyPr/>
          <a:lstStyle>
            <a:lvl1pPr>
              <a:defRPr/>
            </a:lvl1pPr>
          </a:lstStyle>
          <a:p>
            <a:pPr>
              <a:defRPr/>
            </a:pPr>
            <a:endParaRPr lang="it-IT"/>
          </a:p>
        </p:txBody>
      </p:sp>
      <p:sp>
        <p:nvSpPr>
          <p:cNvPr id="4" name="Rectangle 10"/>
          <p:cNvSpPr>
            <a:spLocks noGrp="1" noChangeArrowheads="1"/>
          </p:cNvSpPr>
          <p:nvPr>
            <p:ph type="sldNum" idx="11"/>
          </p:nvPr>
        </p:nvSpPr>
        <p:spPr>
          <a:ln/>
        </p:spPr>
        <p:txBody>
          <a:bodyPr/>
          <a:lstStyle>
            <a:lvl1pPr>
              <a:defRPr/>
            </a:lvl1pPr>
          </a:lstStyle>
          <a:p>
            <a:pPr>
              <a:defRPr/>
            </a:pPr>
            <a:fld id="{93B09B85-AE0E-4A58-9113-F7118CD62BA2}" type="slidenum">
              <a:rPr lang="it-IT"/>
              <a:pPr>
                <a:defRPr/>
              </a:pPr>
              <a:t>‹N›</a:t>
            </a:fld>
            <a:endParaRPr lang="it-IT"/>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9"/>
          <p:cNvSpPr>
            <a:spLocks noGrp="1" noChangeArrowheads="1"/>
          </p:cNvSpPr>
          <p:nvPr>
            <p:ph type="dt" idx="10"/>
          </p:nvPr>
        </p:nvSpPr>
        <p:spPr>
          <a:ln/>
        </p:spPr>
        <p:txBody>
          <a:bodyPr/>
          <a:lstStyle>
            <a:lvl1pPr>
              <a:defRPr/>
            </a:lvl1pPr>
          </a:lstStyle>
          <a:p>
            <a:pPr>
              <a:defRPr/>
            </a:pPr>
            <a:endParaRPr lang="it-IT"/>
          </a:p>
        </p:txBody>
      </p:sp>
      <p:sp>
        <p:nvSpPr>
          <p:cNvPr id="3" name="Rectangle 10"/>
          <p:cNvSpPr>
            <a:spLocks noGrp="1" noChangeArrowheads="1"/>
          </p:cNvSpPr>
          <p:nvPr>
            <p:ph type="sldNum" idx="11"/>
          </p:nvPr>
        </p:nvSpPr>
        <p:spPr>
          <a:ln/>
        </p:spPr>
        <p:txBody>
          <a:bodyPr/>
          <a:lstStyle>
            <a:lvl1pPr>
              <a:defRPr/>
            </a:lvl1pPr>
          </a:lstStyle>
          <a:p>
            <a:pPr>
              <a:defRPr/>
            </a:pPr>
            <a:fld id="{60D4E25E-0864-4365-815B-59BE3C6B64B1}"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idx="10"/>
          </p:nvPr>
        </p:nvSpPr>
        <p:spPr>
          <a:ln/>
        </p:spPr>
        <p:txBody>
          <a:bodyPr/>
          <a:lstStyle>
            <a:lvl1pPr>
              <a:defRPr/>
            </a:lvl1pPr>
          </a:lstStyle>
          <a:p>
            <a:pPr>
              <a:defRPr/>
            </a:pPr>
            <a:endParaRPr lang="it-IT"/>
          </a:p>
        </p:txBody>
      </p:sp>
      <p:sp>
        <p:nvSpPr>
          <p:cNvPr id="5" name="Rectangle 11"/>
          <p:cNvSpPr>
            <a:spLocks noGrp="1" noChangeArrowheads="1"/>
          </p:cNvSpPr>
          <p:nvPr>
            <p:ph type="sldNum" idx="11"/>
          </p:nvPr>
        </p:nvSpPr>
        <p:spPr>
          <a:ln/>
        </p:spPr>
        <p:txBody>
          <a:bodyPr/>
          <a:lstStyle>
            <a:lvl1pPr>
              <a:defRPr/>
            </a:lvl1pPr>
          </a:lstStyle>
          <a:p>
            <a:pPr>
              <a:defRPr/>
            </a:pPr>
            <a:fld id="{2C2BFECC-42E8-4AF1-92C6-5E69A12FF499}" type="slidenum">
              <a:rPr lang="it-IT"/>
              <a:pPr>
                <a:defRPr/>
              </a:pPr>
              <a:t>‹N›</a:t>
            </a:fld>
            <a:endParaRPr lang="it-IT"/>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9"/>
          <p:cNvSpPr>
            <a:spLocks noGrp="1" noChangeArrowheads="1"/>
          </p:cNvSpPr>
          <p:nvPr>
            <p:ph type="dt" idx="10"/>
          </p:nvPr>
        </p:nvSpPr>
        <p:spPr>
          <a:ln/>
        </p:spPr>
        <p:txBody>
          <a:bodyPr/>
          <a:lstStyle>
            <a:lvl1pPr>
              <a:defRPr/>
            </a:lvl1pPr>
          </a:lstStyle>
          <a:p>
            <a:pPr>
              <a:defRPr/>
            </a:pPr>
            <a:endParaRPr lang="it-IT"/>
          </a:p>
        </p:txBody>
      </p:sp>
      <p:sp>
        <p:nvSpPr>
          <p:cNvPr id="6" name="Rectangle 10"/>
          <p:cNvSpPr>
            <a:spLocks noGrp="1" noChangeArrowheads="1"/>
          </p:cNvSpPr>
          <p:nvPr>
            <p:ph type="sldNum" idx="11"/>
          </p:nvPr>
        </p:nvSpPr>
        <p:spPr>
          <a:ln/>
        </p:spPr>
        <p:txBody>
          <a:bodyPr/>
          <a:lstStyle>
            <a:lvl1pPr>
              <a:defRPr/>
            </a:lvl1pPr>
          </a:lstStyle>
          <a:p>
            <a:pPr>
              <a:defRPr/>
            </a:pPr>
            <a:fld id="{F54DC358-B9A7-47DB-928F-8A9FC76B1A3E}" type="slidenum">
              <a:rPr lang="it-IT"/>
              <a:pPr>
                <a:defRPr/>
              </a:pPr>
              <a:t>‹N›</a:t>
            </a:fld>
            <a:endParaRPr lang="it-IT"/>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9"/>
          <p:cNvSpPr>
            <a:spLocks noGrp="1" noChangeArrowheads="1"/>
          </p:cNvSpPr>
          <p:nvPr>
            <p:ph type="dt" idx="10"/>
          </p:nvPr>
        </p:nvSpPr>
        <p:spPr>
          <a:ln/>
        </p:spPr>
        <p:txBody>
          <a:bodyPr/>
          <a:lstStyle>
            <a:lvl1pPr>
              <a:defRPr/>
            </a:lvl1pPr>
          </a:lstStyle>
          <a:p>
            <a:pPr>
              <a:defRPr/>
            </a:pPr>
            <a:endParaRPr lang="it-IT"/>
          </a:p>
        </p:txBody>
      </p:sp>
      <p:sp>
        <p:nvSpPr>
          <p:cNvPr id="6" name="Rectangle 10"/>
          <p:cNvSpPr>
            <a:spLocks noGrp="1" noChangeArrowheads="1"/>
          </p:cNvSpPr>
          <p:nvPr>
            <p:ph type="sldNum" idx="11"/>
          </p:nvPr>
        </p:nvSpPr>
        <p:spPr>
          <a:ln/>
        </p:spPr>
        <p:txBody>
          <a:bodyPr/>
          <a:lstStyle>
            <a:lvl1pPr>
              <a:defRPr/>
            </a:lvl1pPr>
          </a:lstStyle>
          <a:p>
            <a:pPr>
              <a:defRPr/>
            </a:pPr>
            <a:fld id="{B2B215F7-3ADF-449E-AA96-B798648BFF46}" type="slidenum">
              <a:rPr lang="it-IT"/>
              <a:pPr>
                <a:defRPr/>
              </a:pPr>
              <a:t>‹N›</a:t>
            </a:fld>
            <a:endParaRPr lang="it-IT"/>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9"/>
          <p:cNvSpPr>
            <a:spLocks noGrp="1" noChangeArrowheads="1"/>
          </p:cNvSpPr>
          <p:nvPr>
            <p:ph type="dt" idx="10"/>
          </p:nvPr>
        </p:nvSpPr>
        <p:spPr>
          <a:ln/>
        </p:spPr>
        <p:txBody>
          <a:bodyPr/>
          <a:lstStyle>
            <a:lvl1pPr>
              <a:defRPr/>
            </a:lvl1pPr>
          </a:lstStyle>
          <a:p>
            <a:pPr>
              <a:defRPr/>
            </a:pPr>
            <a:endParaRPr lang="it-IT"/>
          </a:p>
        </p:txBody>
      </p:sp>
      <p:sp>
        <p:nvSpPr>
          <p:cNvPr id="5" name="Rectangle 10"/>
          <p:cNvSpPr>
            <a:spLocks noGrp="1" noChangeArrowheads="1"/>
          </p:cNvSpPr>
          <p:nvPr>
            <p:ph type="sldNum" idx="11"/>
          </p:nvPr>
        </p:nvSpPr>
        <p:spPr>
          <a:ln/>
        </p:spPr>
        <p:txBody>
          <a:bodyPr/>
          <a:lstStyle>
            <a:lvl1pPr>
              <a:defRPr/>
            </a:lvl1pPr>
          </a:lstStyle>
          <a:p>
            <a:pPr>
              <a:defRPr/>
            </a:pPr>
            <a:fld id="{F4740C00-3842-4539-A505-21D5117DCF9D}" type="slidenum">
              <a:rPr lang="it-IT"/>
              <a:pPr>
                <a:defRPr/>
              </a:pPr>
              <a:t>‹N›</a:t>
            </a:fld>
            <a:endParaRPr lang="it-IT"/>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005513" y="274638"/>
            <a:ext cx="1849437" cy="6129337"/>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5395913" cy="612933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9"/>
          <p:cNvSpPr>
            <a:spLocks noGrp="1" noChangeArrowheads="1"/>
          </p:cNvSpPr>
          <p:nvPr>
            <p:ph type="dt" idx="10"/>
          </p:nvPr>
        </p:nvSpPr>
        <p:spPr>
          <a:ln/>
        </p:spPr>
        <p:txBody>
          <a:bodyPr/>
          <a:lstStyle>
            <a:lvl1pPr>
              <a:defRPr/>
            </a:lvl1pPr>
          </a:lstStyle>
          <a:p>
            <a:pPr>
              <a:defRPr/>
            </a:pPr>
            <a:endParaRPr lang="it-IT"/>
          </a:p>
        </p:txBody>
      </p:sp>
      <p:sp>
        <p:nvSpPr>
          <p:cNvPr id="5" name="Rectangle 10"/>
          <p:cNvSpPr>
            <a:spLocks noGrp="1" noChangeArrowheads="1"/>
          </p:cNvSpPr>
          <p:nvPr>
            <p:ph type="sldNum" idx="11"/>
          </p:nvPr>
        </p:nvSpPr>
        <p:spPr>
          <a:ln/>
        </p:spPr>
        <p:txBody>
          <a:bodyPr/>
          <a:lstStyle>
            <a:lvl1pPr>
              <a:defRPr/>
            </a:lvl1pPr>
          </a:lstStyle>
          <a:p>
            <a:pPr>
              <a:defRPr/>
            </a:pPr>
            <a:fld id="{154FC494-7E24-4682-A9EF-EB51D2465B97}" type="slidenum">
              <a:rPr lang="it-IT"/>
              <a:pPr>
                <a:defRPr/>
              </a:pPr>
              <a:t>‹N›</a:t>
            </a:fld>
            <a:endParaRPr lang="it-IT"/>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19"/>
          <p:cNvSpPr>
            <a:spLocks noGrp="1" noChangeArrowheads="1"/>
          </p:cNvSpPr>
          <p:nvPr>
            <p:ph type="dt" idx="10"/>
          </p:nvPr>
        </p:nvSpPr>
        <p:spPr>
          <a:ln/>
        </p:spPr>
        <p:txBody>
          <a:bodyPr/>
          <a:lstStyle>
            <a:lvl1pPr>
              <a:defRPr/>
            </a:lvl1pPr>
          </a:lstStyle>
          <a:p>
            <a:pPr>
              <a:defRPr/>
            </a:pPr>
            <a:endParaRPr lang="it-IT"/>
          </a:p>
        </p:txBody>
      </p:sp>
      <p:sp>
        <p:nvSpPr>
          <p:cNvPr id="5" name="Rectangle 21"/>
          <p:cNvSpPr>
            <a:spLocks noGrp="1" noChangeArrowheads="1"/>
          </p:cNvSpPr>
          <p:nvPr>
            <p:ph type="sldNum" idx="11"/>
          </p:nvPr>
        </p:nvSpPr>
        <p:spPr>
          <a:ln/>
        </p:spPr>
        <p:txBody>
          <a:bodyPr/>
          <a:lstStyle>
            <a:lvl1pPr>
              <a:defRPr/>
            </a:lvl1pPr>
          </a:lstStyle>
          <a:p>
            <a:pPr>
              <a:defRPr/>
            </a:pPr>
            <a:fld id="{A21AB985-A08E-43C6-B952-19FB8670CC4A}" type="slidenum">
              <a:rPr lang="it-IT"/>
              <a:pPr>
                <a:defRPr/>
              </a:pPr>
              <a:t>‹N›</a:t>
            </a:fld>
            <a:endParaRPr lang="it-IT"/>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9"/>
          <p:cNvSpPr>
            <a:spLocks noGrp="1" noChangeArrowheads="1"/>
          </p:cNvSpPr>
          <p:nvPr>
            <p:ph type="dt" idx="10"/>
          </p:nvPr>
        </p:nvSpPr>
        <p:spPr>
          <a:ln/>
        </p:spPr>
        <p:txBody>
          <a:bodyPr/>
          <a:lstStyle>
            <a:lvl1pPr>
              <a:defRPr/>
            </a:lvl1pPr>
          </a:lstStyle>
          <a:p>
            <a:pPr>
              <a:defRPr/>
            </a:pPr>
            <a:endParaRPr lang="it-IT"/>
          </a:p>
        </p:txBody>
      </p:sp>
      <p:sp>
        <p:nvSpPr>
          <p:cNvPr id="5" name="Rectangle 21"/>
          <p:cNvSpPr>
            <a:spLocks noGrp="1" noChangeArrowheads="1"/>
          </p:cNvSpPr>
          <p:nvPr>
            <p:ph type="sldNum" idx="11"/>
          </p:nvPr>
        </p:nvSpPr>
        <p:spPr>
          <a:ln/>
        </p:spPr>
        <p:txBody>
          <a:bodyPr/>
          <a:lstStyle>
            <a:lvl1pPr>
              <a:defRPr/>
            </a:lvl1pPr>
          </a:lstStyle>
          <a:p>
            <a:pPr>
              <a:defRPr/>
            </a:pPr>
            <a:fld id="{C298E57C-C231-4DEE-8978-A7BA4187D69D}" type="slidenum">
              <a:rPr lang="it-IT"/>
              <a:pPr>
                <a:defRPr/>
              </a:pPr>
              <a:t>‹N›</a:t>
            </a:fld>
            <a:endParaRPr lang="it-IT"/>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19"/>
          <p:cNvSpPr>
            <a:spLocks noGrp="1" noChangeArrowheads="1"/>
          </p:cNvSpPr>
          <p:nvPr>
            <p:ph type="dt" idx="10"/>
          </p:nvPr>
        </p:nvSpPr>
        <p:spPr>
          <a:ln/>
        </p:spPr>
        <p:txBody>
          <a:bodyPr/>
          <a:lstStyle>
            <a:lvl1pPr>
              <a:defRPr/>
            </a:lvl1pPr>
          </a:lstStyle>
          <a:p>
            <a:pPr>
              <a:defRPr/>
            </a:pPr>
            <a:endParaRPr lang="it-IT"/>
          </a:p>
        </p:txBody>
      </p:sp>
      <p:sp>
        <p:nvSpPr>
          <p:cNvPr id="5" name="Rectangle 21"/>
          <p:cNvSpPr>
            <a:spLocks noGrp="1" noChangeArrowheads="1"/>
          </p:cNvSpPr>
          <p:nvPr>
            <p:ph type="sldNum" idx="11"/>
          </p:nvPr>
        </p:nvSpPr>
        <p:spPr>
          <a:ln/>
        </p:spPr>
        <p:txBody>
          <a:bodyPr/>
          <a:lstStyle>
            <a:lvl1pPr>
              <a:defRPr/>
            </a:lvl1pPr>
          </a:lstStyle>
          <a:p>
            <a:pPr>
              <a:defRPr/>
            </a:pPr>
            <a:fld id="{355930AA-A10B-42D0-838B-00A7FA64024A}" type="slidenum">
              <a:rPr lang="it-IT"/>
              <a:pPr>
                <a:defRPr/>
              </a:pPr>
              <a:t>‹N›</a:t>
            </a:fld>
            <a:endParaRPr lang="it-IT"/>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3622675" cy="4803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232275" y="1600200"/>
            <a:ext cx="3622675" cy="4803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19"/>
          <p:cNvSpPr>
            <a:spLocks noGrp="1" noChangeArrowheads="1"/>
          </p:cNvSpPr>
          <p:nvPr>
            <p:ph type="dt" idx="10"/>
          </p:nvPr>
        </p:nvSpPr>
        <p:spPr>
          <a:ln/>
        </p:spPr>
        <p:txBody>
          <a:bodyPr/>
          <a:lstStyle>
            <a:lvl1pPr>
              <a:defRPr/>
            </a:lvl1pPr>
          </a:lstStyle>
          <a:p>
            <a:pPr>
              <a:defRPr/>
            </a:pPr>
            <a:endParaRPr lang="it-IT"/>
          </a:p>
        </p:txBody>
      </p:sp>
      <p:sp>
        <p:nvSpPr>
          <p:cNvPr id="6" name="Rectangle 21"/>
          <p:cNvSpPr>
            <a:spLocks noGrp="1" noChangeArrowheads="1"/>
          </p:cNvSpPr>
          <p:nvPr>
            <p:ph type="sldNum" idx="11"/>
          </p:nvPr>
        </p:nvSpPr>
        <p:spPr>
          <a:ln/>
        </p:spPr>
        <p:txBody>
          <a:bodyPr/>
          <a:lstStyle>
            <a:lvl1pPr>
              <a:defRPr/>
            </a:lvl1pPr>
          </a:lstStyle>
          <a:p>
            <a:pPr>
              <a:defRPr/>
            </a:pPr>
            <a:fld id="{FAFD187F-EA18-4CA9-82EA-F83EA83CBC41}" type="slidenum">
              <a:rPr lang="it-IT"/>
              <a:pPr>
                <a:defRPr/>
              </a:pPr>
              <a:t>‹N›</a:t>
            </a:fld>
            <a:endParaRPr lang="it-IT"/>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19"/>
          <p:cNvSpPr>
            <a:spLocks noGrp="1" noChangeArrowheads="1"/>
          </p:cNvSpPr>
          <p:nvPr>
            <p:ph type="dt" idx="10"/>
          </p:nvPr>
        </p:nvSpPr>
        <p:spPr>
          <a:ln/>
        </p:spPr>
        <p:txBody>
          <a:bodyPr/>
          <a:lstStyle>
            <a:lvl1pPr>
              <a:defRPr/>
            </a:lvl1pPr>
          </a:lstStyle>
          <a:p>
            <a:pPr>
              <a:defRPr/>
            </a:pPr>
            <a:endParaRPr lang="it-IT"/>
          </a:p>
        </p:txBody>
      </p:sp>
      <p:sp>
        <p:nvSpPr>
          <p:cNvPr id="8" name="Rectangle 21"/>
          <p:cNvSpPr>
            <a:spLocks noGrp="1" noChangeArrowheads="1"/>
          </p:cNvSpPr>
          <p:nvPr>
            <p:ph type="sldNum" idx="11"/>
          </p:nvPr>
        </p:nvSpPr>
        <p:spPr>
          <a:ln/>
        </p:spPr>
        <p:txBody>
          <a:bodyPr/>
          <a:lstStyle>
            <a:lvl1pPr>
              <a:defRPr/>
            </a:lvl1pPr>
          </a:lstStyle>
          <a:p>
            <a:pPr>
              <a:defRPr/>
            </a:pPr>
            <a:fld id="{543F3B8D-5CF4-40E7-9A18-40B9187F6215}" type="slidenum">
              <a:rPr lang="it-IT"/>
              <a:pPr>
                <a:defRPr/>
              </a:pPr>
              <a:t>‹N›</a:t>
            </a:fld>
            <a:endParaRPr lang="it-IT"/>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19"/>
          <p:cNvSpPr>
            <a:spLocks noGrp="1" noChangeArrowheads="1"/>
          </p:cNvSpPr>
          <p:nvPr>
            <p:ph type="dt" idx="10"/>
          </p:nvPr>
        </p:nvSpPr>
        <p:spPr>
          <a:ln/>
        </p:spPr>
        <p:txBody>
          <a:bodyPr/>
          <a:lstStyle>
            <a:lvl1pPr>
              <a:defRPr/>
            </a:lvl1pPr>
          </a:lstStyle>
          <a:p>
            <a:pPr>
              <a:defRPr/>
            </a:pPr>
            <a:endParaRPr lang="it-IT"/>
          </a:p>
        </p:txBody>
      </p:sp>
      <p:sp>
        <p:nvSpPr>
          <p:cNvPr id="4" name="Rectangle 21"/>
          <p:cNvSpPr>
            <a:spLocks noGrp="1" noChangeArrowheads="1"/>
          </p:cNvSpPr>
          <p:nvPr>
            <p:ph type="sldNum" idx="11"/>
          </p:nvPr>
        </p:nvSpPr>
        <p:spPr>
          <a:ln/>
        </p:spPr>
        <p:txBody>
          <a:bodyPr/>
          <a:lstStyle>
            <a:lvl1pPr>
              <a:defRPr/>
            </a:lvl1pPr>
          </a:lstStyle>
          <a:p>
            <a:pPr>
              <a:defRPr/>
            </a:pPr>
            <a:fld id="{5C09FAA3-9693-452C-8DE1-BD28B1FFDF08}"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3622675" cy="4803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232275" y="1600200"/>
            <a:ext cx="3622675" cy="4803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idx="10"/>
          </p:nvPr>
        </p:nvSpPr>
        <p:spPr>
          <a:ln/>
        </p:spPr>
        <p:txBody>
          <a:bodyPr/>
          <a:lstStyle>
            <a:lvl1pPr>
              <a:defRPr/>
            </a:lvl1pPr>
          </a:lstStyle>
          <a:p>
            <a:pPr>
              <a:defRPr/>
            </a:pPr>
            <a:endParaRPr lang="it-IT"/>
          </a:p>
        </p:txBody>
      </p:sp>
      <p:sp>
        <p:nvSpPr>
          <p:cNvPr id="6" name="Rectangle 11"/>
          <p:cNvSpPr>
            <a:spLocks noGrp="1" noChangeArrowheads="1"/>
          </p:cNvSpPr>
          <p:nvPr>
            <p:ph type="sldNum" idx="11"/>
          </p:nvPr>
        </p:nvSpPr>
        <p:spPr>
          <a:ln/>
        </p:spPr>
        <p:txBody>
          <a:bodyPr/>
          <a:lstStyle>
            <a:lvl1pPr>
              <a:defRPr/>
            </a:lvl1pPr>
          </a:lstStyle>
          <a:p>
            <a:pPr>
              <a:defRPr/>
            </a:pPr>
            <a:fld id="{3102B58D-6BD8-4FAD-B44C-30102497A165}" type="slidenum">
              <a:rPr lang="it-IT"/>
              <a:pPr>
                <a:defRPr/>
              </a:pPr>
              <a:t>‹N›</a:t>
            </a:fld>
            <a:endParaRPr lang="it-IT"/>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19"/>
          <p:cNvSpPr>
            <a:spLocks noGrp="1" noChangeArrowheads="1"/>
          </p:cNvSpPr>
          <p:nvPr>
            <p:ph type="dt" idx="10"/>
          </p:nvPr>
        </p:nvSpPr>
        <p:spPr>
          <a:ln/>
        </p:spPr>
        <p:txBody>
          <a:bodyPr/>
          <a:lstStyle>
            <a:lvl1pPr>
              <a:defRPr/>
            </a:lvl1pPr>
          </a:lstStyle>
          <a:p>
            <a:pPr>
              <a:defRPr/>
            </a:pPr>
            <a:endParaRPr lang="it-IT"/>
          </a:p>
        </p:txBody>
      </p:sp>
      <p:sp>
        <p:nvSpPr>
          <p:cNvPr id="3" name="Rectangle 21"/>
          <p:cNvSpPr>
            <a:spLocks noGrp="1" noChangeArrowheads="1"/>
          </p:cNvSpPr>
          <p:nvPr>
            <p:ph type="sldNum" idx="11"/>
          </p:nvPr>
        </p:nvSpPr>
        <p:spPr>
          <a:ln/>
        </p:spPr>
        <p:txBody>
          <a:bodyPr/>
          <a:lstStyle>
            <a:lvl1pPr>
              <a:defRPr/>
            </a:lvl1pPr>
          </a:lstStyle>
          <a:p>
            <a:pPr>
              <a:defRPr/>
            </a:pPr>
            <a:fld id="{C346BFE8-5791-48D0-B91E-F861EFD79D2E}" type="slidenum">
              <a:rPr lang="it-IT"/>
              <a:pPr>
                <a:defRPr/>
              </a:pPr>
              <a:t>‹N›</a:t>
            </a:fld>
            <a:endParaRPr lang="it-IT"/>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9"/>
          <p:cNvSpPr>
            <a:spLocks noGrp="1" noChangeArrowheads="1"/>
          </p:cNvSpPr>
          <p:nvPr>
            <p:ph type="dt" idx="10"/>
          </p:nvPr>
        </p:nvSpPr>
        <p:spPr>
          <a:ln/>
        </p:spPr>
        <p:txBody>
          <a:bodyPr/>
          <a:lstStyle>
            <a:lvl1pPr>
              <a:defRPr/>
            </a:lvl1pPr>
          </a:lstStyle>
          <a:p>
            <a:pPr>
              <a:defRPr/>
            </a:pPr>
            <a:endParaRPr lang="it-IT"/>
          </a:p>
        </p:txBody>
      </p:sp>
      <p:sp>
        <p:nvSpPr>
          <p:cNvPr id="6" name="Rectangle 21"/>
          <p:cNvSpPr>
            <a:spLocks noGrp="1" noChangeArrowheads="1"/>
          </p:cNvSpPr>
          <p:nvPr>
            <p:ph type="sldNum" idx="11"/>
          </p:nvPr>
        </p:nvSpPr>
        <p:spPr>
          <a:ln/>
        </p:spPr>
        <p:txBody>
          <a:bodyPr/>
          <a:lstStyle>
            <a:lvl1pPr>
              <a:defRPr/>
            </a:lvl1pPr>
          </a:lstStyle>
          <a:p>
            <a:pPr>
              <a:defRPr/>
            </a:pPr>
            <a:fld id="{28F7FE9C-1E5C-4E7F-8DE4-54F99553491F}" type="slidenum">
              <a:rPr lang="it-IT"/>
              <a:pPr>
                <a:defRPr/>
              </a:pPr>
              <a:t>‹N›</a:t>
            </a:fld>
            <a:endParaRPr lang="it-IT"/>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9"/>
          <p:cNvSpPr>
            <a:spLocks noGrp="1" noChangeArrowheads="1"/>
          </p:cNvSpPr>
          <p:nvPr>
            <p:ph type="dt" idx="10"/>
          </p:nvPr>
        </p:nvSpPr>
        <p:spPr>
          <a:ln/>
        </p:spPr>
        <p:txBody>
          <a:bodyPr/>
          <a:lstStyle>
            <a:lvl1pPr>
              <a:defRPr/>
            </a:lvl1pPr>
          </a:lstStyle>
          <a:p>
            <a:pPr>
              <a:defRPr/>
            </a:pPr>
            <a:endParaRPr lang="it-IT"/>
          </a:p>
        </p:txBody>
      </p:sp>
      <p:sp>
        <p:nvSpPr>
          <p:cNvPr id="6" name="Rectangle 21"/>
          <p:cNvSpPr>
            <a:spLocks noGrp="1" noChangeArrowheads="1"/>
          </p:cNvSpPr>
          <p:nvPr>
            <p:ph type="sldNum" idx="11"/>
          </p:nvPr>
        </p:nvSpPr>
        <p:spPr>
          <a:ln/>
        </p:spPr>
        <p:txBody>
          <a:bodyPr/>
          <a:lstStyle>
            <a:lvl1pPr>
              <a:defRPr/>
            </a:lvl1pPr>
          </a:lstStyle>
          <a:p>
            <a:pPr>
              <a:defRPr/>
            </a:pPr>
            <a:fld id="{BF18F096-562F-4072-83EE-E7FFB2B3D43B}" type="slidenum">
              <a:rPr lang="it-IT"/>
              <a:pPr>
                <a:defRPr/>
              </a:pPr>
              <a:t>‹N›</a:t>
            </a:fld>
            <a:endParaRPr lang="it-IT"/>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9"/>
          <p:cNvSpPr>
            <a:spLocks noGrp="1" noChangeArrowheads="1"/>
          </p:cNvSpPr>
          <p:nvPr>
            <p:ph type="dt" idx="10"/>
          </p:nvPr>
        </p:nvSpPr>
        <p:spPr>
          <a:ln/>
        </p:spPr>
        <p:txBody>
          <a:bodyPr/>
          <a:lstStyle>
            <a:lvl1pPr>
              <a:defRPr/>
            </a:lvl1pPr>
          </a:lstStyle>
          <a:p>
            <a:pPr>
              <a:defRPr/>
            </a:pPr>
            <a:endParaRPr lang="it-IT"/>
          </a:p>
        </p:txBody>
      </p:sp>
      <p:sp>
        <p:nvSpPr>
          <p:cNvPr id="5" name="Rectangle 21"/>
          <p:cNvSpPr>
            <a:spLocks noGrp="1" noChangeArrowheads="1"/>
          </p:cNvSpPr>
          <p:nvPr>
            <p:ph type="sldNum" idx="11"/>
          </p:nvPr>
        </p:nvSpPr>
        <p:spPr>
          <a:ln/>
        </p:spPr>
        <p:txBody>
          <a:bodyPr/>
          <a:lstStyle>
            <a:lvl1pPr>
              <a:defRPr/>
            </a:lvl1pPr>
          </a:lstStyle>
          <a:p>
            <a:pPr>
              <a:defRPr/>
            </a:pPr>
            <a:fld id="{88862256-E56A-4835-9EAD-744E115DF80F}" type="slidenum">
              <a:rPr lang="it-IT"/>
              <a:pPr>
                <a:defRPr/>
              </a:pPr>
              <a:t>‹N›</a:t>
            </a:fld>
            <a:endParaRPr lang="it-IT"/>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005513" y="274638"/>
            <a:ext cx="1849437" cy="6129337"/>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5395913" cy="612933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9"/>
          <p:cNvSpPr>
            <a:spLocks noGrp="1" noChangeArrowheads="1"/>
          </p:cNvSpPr>
          <p:nvPr>
            <p:ph type="dt" idx="10"/>
          </p:nvPr>
        </p:nvSpPr>
        <p:spPr>
          <a:ln/>
        </p:spPr>
        <p:txBody>
          <a:bodyPr/>
          <a:lstStyle>
            <a:lvl1pPr>
              <a:defRPr/>
            </a:lvl1pPr>
          </a:lstStyle>
          <a:p>
            <a:pPr>
              <a:defRPr/>
            </a:pPr>
            <a:endParaRPr lang="it-IT"/>
          </a:p>
        </p:txBody>
      </p:sp>
      <p:sp>
        <p:nvSpPr>
          <p:cNvPr id="5" name="Rectangle 21"/>
          <p:cNvSpPr>
            <a:spLocks noGrp="1" noChangeArrowheads="1"/>
          </p:cNvSpPr>
          <p:nvPr>
            <p:ph type="sldNum" idx="11"/>
          </p:nvPr>
        </p:nvSpPr>
        <p:spPr>
          <a:ln/>
        </p:spPr>
        <p:txBody>
          <a:bodyPr/>
          <a:lstStyle>
            <a:lvl1pPr>
              <a:defRPr/>
            </a:lvl1pPr>
          </a:lstStyle>
          <a:p>
            <a:pPr>
              <a:defRPr/>
            </a:pPr>
            <a:fld id="{BCB9484D-C5EB-4797-B524-21B171CEBE29}" type="slidenum">
              <a:rPr lang="it-IT"/>
              <a:pPr>
                <a:defRPr/>
              </a:pPr>
              <a:t>‹N›</a:t>
            </a:fld>
            <a:endParaRPr lang="it-IT"/>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9"/>
          <p:cNvSpPr>
            <a:spLocks noGrp="1" noChangeArrowheads="1"/>
          </p:cNvSpPr>
          <p:nvPr>
            <p:ph type="dt" idx="10"/>
          </p:nvPr>
        </p:nvSpPr>
        <p:spPr>
          <a:ln/>
        </p:spPr>
        <p:txBody>
          <a:bodyPr/>
          <a:lstStyle>
            <a:lvl1pPr>
              <a:defRPr/>
            </a:lvl1pPr>
          </a:lstStyle>
          <a:p>
            <a:pPr>
              <a:defRPr/>
            </a:pPr>
            <a:endParaRPr lang="it-IT"/>
          </a:p>
        </p:txBody>
      </p:sp>
      <p:sp>
        <p:nvSpPr>
          <p:cNvPr id="5" name="Rectangle 10"/>
          <p:cNvSpPr>
            <a:spLocks noGrp="1" noChangeArrowheads="1"/>
          </p:cNvSpPr>
          <p:nvPr>
            <p:ph type="sldNum" idx="11"/>
          </p:nvPr>
        </p:nvSpPr>
        <p:spPr>
          <a:ln/>
        </p:spPr>
        <p:txBody>
          <a:bodyPr/>
          <a:lstStyle>
            <a:lvl1pPr>
              <a:defRPr/>
            </a:lvl1pPr>
          </a:lstStyle>
          <a:p>
            <a:pPr>
              <a:defRPr/>
            </a:pPr>
            <a:fld id="{E001C8D5-9DFB-4189-8821-7A4143F5C664}" type="slidenum">
              <a:rPr lang="it-IT"/>
              <a:pPr>
                <a:defRPr/>
              </a:pPr>
              <a:t>‹N›</a:t>
            </a:fld>
            <a:endParaRPr lang="it-IT"/>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9"/>
          <p:cNvSpPr>
            <a:spLocks noGrp="1" noChangeArrowheads="1"/>
          </p:cNvSpPr>
          <p:nvPr>
            <p:ph type="dt" idx="10"/>
          </p:nvPr>
        </p:nvSpPr>
        <p:spPr>
          <a:ln/>
        </p:spPr>
        <p:txBody>
          <a:bodyPr/>
          <a:lstStyle>
            <a:lvl1pPr>
              <a:defRPr/>
            </a:lvl1pPr>
          </a:lstStyle>
          <a:p>
            <a:pPr>
              <a:defRPr/>
            </a:pPr>
            <a:endParaRPr lang="it-IT"/>
          </a:p>
        </p:txBody>
      </p:sp>
      <p:sp>
        <p:nvSpPr>
          <p:cNvPr id="5" name="Rectangle 10"/>
          <p:cNvSpPr>
            <a:spLocks noGrp="1" noChangeArrowheads="1"/>
          </p:cNvSpPr>
          <p:nvPr>
            <p:ph type="sldNum" idx="11"/>
          </p:nvPr>
        </p:nvSpPr>
        <p:spPr>
          <a:ln/>
        </p:spPr>
        <p:txBody>
          <a:bodyPr/>
          <a:lstStyle>
            <a:lvl1pPr>
              <a:defRPr/>
            </a:lvl1pPr>
          </a:lstStyle>
          <a:p>
            <a:pPr>
              <a:defRPr/>
            </a:pPr>
            <a:fld id="{63326397-CFC0-4642-9399-FA90909393DE}" type="slidenum">
              <a:rPr lang="it-IT"/>
              <a:pPr>
                <a:defRPr/>
              </a:pPr>
              <a:t>‹N›</a:t>
            </a:fld>
            <a:endParaRPr lang="it-IT"/>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9"/>
          <p:cNvSpPr>
            <a:spLocks noGrp="1" noChangeArrowheads="1"/>
          </p:cNvSpPr>
          <p:nvPr>
            <p:ph type="dt" idx="10"/>
          </p:nvPr>
        </p:nvSpPr>
        <p:spPr>
          <a:ln/>
        </p:spPr>
        <p:txBody>
          <a:bodyPr/>
          <a:lstStyle>
            <a:lvl1pPr>
              <a:defRPr/>
            </a:lvl1pPr>
          </a:lstStyle>
          <a:p>
            <a:pPr>
              <a:defRPr/>
            </a:pPr>
            <a:endParaRPr lang="it-IT"/>
          </a:p>
        </p:txBody>
      </p:sp>
      <p:sp>
        <p:nvSpPr>
          <p:cNvPr id="5" name="Rectangle 10"/>
          <p:cNvSpPr>
            <a:spLocks noGrp="1" noChangeArrowheads="1"/>
          </p:cNvSpPr>
          <p:nvPr>
            <p:ph type="sldNum" idx="11"/>
          </p:nvPr>
        </p:nvSpPr>
        <p:spPr>
          <a:ln/>
        </p:spPr>
        <p:txBody>
          <a:bodyPr/>
          <a:lstStyle>
            <a:lvl1pPr>
              <a:defRPr/>
            </a:lvl1pPr>
          </a:lstStyle>
          <a:p>
            <a:pPr>
              <a:defRPr/>
            </a:pPr>
            <a:fld id="{E62A9009-B6CB-46CE-BF56-1E9B03477B14}" type="slidenum">
              <a:rPr lang="it-IT"/>
              <a:pPr>
                <a:defRPr/>
              </a:pPr>
              <a:t>‹N›</a:t>
            </a:fld>
            <a:endParaRPr lang="it-IT"/>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3622675" cy="4803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232275" y="1600200"/>
            <a:ext cx="3622675" cy="4803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9"/>
          <p:cNvSpPr>
            <a:spLocks noGrp="1" noChangeArrowheads="1"/>
          </p:cNvSpPr>
          <p:nvPr>
            <p:ph type="dt" idx="10"/>
          </p:nvPr>
        </p:nvSpPr>
        <p:spPr>
          <a:ln/>
        </p:spPr>
        <p:txBody>
          <a:bodyPr/>
          <a:lstStyle>
            <a:lvl1pPr>
              <a:defRPr/>
            </a:lvl1pPr>
          </a:lstStyle>
          <a:p>
            <a:pPr>
              <a:defRPr/>
            </a:pPr>
            <a:endParaRPr lang="it-IT"/>
          </a:p>
        </p:txBody>
      </p:sp>
      <p:sp>
        <p:nvSpPr>
          <p:cNvPr id="6" name="Rectangle 10"/>
          <p:cNvSpPr>
            <a:spLocks noGrp="1" noChangeArrowheads="1"/>
          </p:cNvSpPr>
          <p:nvPr>
            <p:ph type="sldNum" idx="11"/>
          </p:nvPr>
        </p:nvSpPr>
        <p:spPr>
          <a:ln/>
        </p:spPr>
        <p:txBody>
          <a:bodyPr/>
          <a:lstStyle>
            <a:lvl1pPr>
              <a:defRPr/>
            </a:lvl1pPr>
          </a:lstStyle>
          <a:p>
            <a:pPr>
              <a:defRPr/>
            </a:pPr>
            <a:fld id="{593C4C2F-8FE5-4488-AB29-D3256465CCE8}" type="slidenum">
              <a:rPr lang="it-IT"/>
              <a:pPr>
                <a:defRPr/>
              </a:pPr>
              <a:t>‹N›</a:t>
            </a:fld>
            <a:endParaRPr lang="it-IT"/>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9"/>
          <p:cNvSpPr>
            <a:spLocks noGrp="1" noChangeArrowheads="1"/>
          </p:cNvSpPr>
          <p:nvPr>
            <p:ph type="dt" idx="10"/>
          </p:nvPr>
        </p:nvSpPr>
        <p:spPr>
          <a:ln/>
        </p:spPr>
        <p:txBody>
          <a:bodyPr/>
          <a:lstStyle>
            <a:lvl1pPr>
              <a:defRPr/>
            </a:lvl1pPr>
          </a:lstStyle>
          <a:p>
            <a:pPr>
              <a:defRPr/>
            </a:pPr>
            <a:endParaRPr lang="it-IT"/>
          </a:p>
        </p:txBody>
      </p:sp>
      <p:sp>
        <p:nvSpPr>
          <p:cNvPr id="8" name="Rectangle 10"/>
          <p:cNvSpPr>
            <a:spLocks noGrp="1" noChangeArrowheads="1"/>
          </p:cNvSpPr>
          <p:nvPr>
            <p:ph type="sldNum" idx="11"/>
          </p:nvPr>
        </p:nvSpPr>
        <p:spPr>
          <a:ln/>
        </p:spPr>
        <p:txBody>
          <a:bodyPr/>
          <a:lstStyle>
            <a:lvl1pPr>
              <a:defRPr/>
            </a:lvl1pPr>
          </a:lstStyle>
          <a:p>
            <a:pPr>
              <a:defRPr/>
            </a:pPr>
            <a:fld id="{25EF90FB-91A6-4497-BAFA-B2F7F80C4E43}"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idx="10"/>
          </p:nvPr>
        </p:nvSpPr>
        <p:spPr>
          <a:ln/>
        </p:spPr>
        <p:txBody>
          <a:bodyPr/>
          <a:lstStyle>
            <a:lvl1pPr>
              <a:defRPr/>
            </a:lvl1pPr>
          </a:lstStyle>
          <a:p>
            <a:pPr>
              <a:defRPr/>
            </a:pPr>
            <a:endParaRPr lang="it-IT"/>
          </a:p>
        </p:txBody>
      </p:sp>
      <p:sp>
        <p:nvSpPr>
          <p:cNvPr id="8" name="Rectangle 11"/>
          <p:cNvSpPr>
            <a:spLocks noGrp="1" noChangeArrowheads="1"/>
          </p:cNvSpPr>
          <p:nvPr>
            <p:ph type="sldNum" idx="11"/>
          </p:nvPr>
        </p:nvSpPr>
        <p:spPr>
          <a:ln/>
        </p:spPr>
        <p:txBody>
          <a:bodyPr/>
          <a:lstStyle>
            <a:lvl1pPr>
              <a:defRPr/>
            </a:lvl1pPr>
          </a:lstStyle>
          <a:p>
            <a:pPr>
              <a:defRPr/>
            </a:pPr>
            <a:fld id="{77E452FC-2D5E-4531-8265-2747754A6B12}" type="slidenum">
              <a:rPr lang="it-IT"/>
              <a:pPr>
                <a:defRPr/>
              </a:pPr>
              <a:t>‹N›</a:t>
            </a:fld>
            <a:endParaRPr lang="it-IT"/>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9"/>
          <p:cNvSpPr>
            <a:spLocks noGrp="1" noChangeArrowheads="1"/>
          </p:cNvSpPr>
          <p:nvPr>
            <p:ph type="dt" idx="10"/>
          </p:nvPr>
        </p:nvSpPr>
        <p:spPr>
          <a:ln/>
        </p:spPr>
        <p:txBody>
          <a:bodyPr/>
          <a:lstStyle>
            <a:lvl1pPr>
              <a:defRPr/>
            </a:lvl1pPr>
          </a:lstStyle>
          <a:p>
            <a:pPr>
              <a:defRPr/>
            </a:pPr>
            <a:endParaRPr lang="it-IT"/>
          </a:p>
        </p:txBody>
      </p:sp>
      <p:sp>
        <p:nvSpPr>
          <p:cNvPr id="4" name="Rectangle 10"/>
          <p:cNvSpPr>
            <a:spLocks noGrp="1" noChangeArrowheads="1"/>
          </p:cNvSpPr>
          <p:nvPr>
            <p:ph type="sldNum" idx="11"/>
          </p:nvPr>
        </p:nvSpPr>
        <p:spPr>
          <a:ln/>
        </p:spPr>
        <p:txBody>
          <a:bodyPr/>
          <a:lstStyle>
            <a:lvl1pPr>
              <a:defRPr/>
            </a:lvl1pPr>
          </a:lstStyle>
          <a:p>
            <a:pPr>
              <a:defRPr/>
            </a:pPr>
            <a:fld id="{630DBC6C-C9D9-4037-B058-484309D5EEB2}" type="slidenum">
              <a:rPr lang="it-IT"/>
              <a:pPr>
                <a:defRPr/>
              </a:pPr>
              <a:t>‹N›</a:t>
            </a:fld>
            <a:endParaRPr lang="it-IT"/>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9"/>
          <p:cNvSpPr>
            <a:spLocks noGrp="1" noChangeArrowheads="1"/>
          </p:cNvSpPr>
          <p:nvPr>
            <p:ph type="dt" idx="10"/>
          </p:nvPr>
        </p:nvSpPr>
        <p:spPr>
          <a:ln/>
        </p:spPr>
        <p:txBody>
          <a:bodyPr/>
          <a:lstStyle>
            <a:lvl1pPr>
              <a:defRPr/>
            </a:lvl1pPr>
          </a:lstStyle>
          <a:p>
            <a:pPr>
              <a:defRPr/>
            </a:pPr>
            <a:endParaRPr lang="it-IT"/>
          </a:p>
        </p:txBody>
      </p:sp>
      <p:sp>
        <p:nvSpPr>
          <p:cNvPr id="3" name="Rectangle 10"/>
          <p:cNvSpPr>
            <a:spLocks noGrp="1" noChangeArrowheads="1"/>
          </p:cNvSpPr>
          <p:nvPr>
            <p:ph type="sldNum" idx="11"/>
          </p:nvPr>
        </p:nvSpPr>
        <p:spPr>
          <a:ln/>
        </p:spPr>
        <p:txBody>
          <a:bodyPr/>
          <a:lstStyle>
            <a:lvl1pPr>
              <a:defRPr/>
            </a:lvl1pPr>
          </a:lstStyle>
          <a:p>
            <a:pPr>
              <a:defRPr/>
            </a:pPr>
            <a:fld id="{1E0F35B0-9058-4056-AFF3-398B732291E6}" type="slidenum">
              <a:rPr lang="it-IT"/>
              <a:pPr>
                <a:defRPr/>
              </a:pPr>
              <a:t>‹N›</a:t>
            </a:fld>
            <a:endParaRPr lang="it-IT"/>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9"/>
          <p:cNvSpPr>
            <a:spLocks noGrp="1" noChangeArrowheads="1"/>
          </p:cNvSpPr>
          <p:nvPr>
            <p:ph type="dt" idx="10"/>
          </p:nvPr>
        </p:nvSpPr>
        <p:spPr>
          <a:ln/>
        </p:spPr>
        <p:txBody>
          <a:bodyPr/>
          <a:lstStyle>
            <a:lvl1pPr>
              <a:defRPr/>
            </a:lvl1pPr>
          </a:lstStyle>
          <a:p>
            <a:pPr>
              <a:defRPr/>
            </a:pPr>
            <a:endParaRPr lang="it-IT"/>
          </a:p>
        </p:txBody>
      </p:sp>
      <p:sp>
        <p:nvSpPr>
          <p:cNvPr id="6" name="Rectangle 10"/>
          <p:cNvSpPr>
            <a:spLocks noGrp="1" noChangeArrowheads="1"/>
          </p:cNvSpPr>
          <p:nvPr>
            <p:ph type="sldNum" idx="11"/>
          </p:nvPr>
        </p:nvSpPr>
        <p:spPr>
          <a:ln/>
        </p:spPr>
        <p:txBody>
          <a:bodyPr/>
          <a:lstStyle>
            <a:lvl1pPr>
              <a:defRPr/>
            </a:lvl1pPr>
          </a:lstStyle>
          <a:p>
            <a:pPr>
              <a:defRPr/>
            </a:pPr>
            <a:fld id="{4DB65C45-74EA-4425-9A22-CA6212BC9A9A}" type="slidenum">
              <a:rPr lang="it-IT"/>
              <a:pPr>
                <a:defRPr/>
              </a:pPr>
              <a:t>‹N›</a:t>
            </a:fld>
            <a:endParaRPr lang="it-IT"/>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9"/>
          <p:cNvSpPr>
            <a:spLocks noGrp="1" noChangeArrowheads="1"/>
          </p:cNvSpPr>
          <p:nvPr>
            <p:ph type="dt" idx="10"/>
          </p:nvPr>
        </p:nvSpPr>
        <p:spPr>
          <a:ln/>
        </p:spPr>
        <p:txBody>
          <a:bodyPr/>
          <a:lstStyle>
            <a:lvl1pPr>
              <a:defRPr/>
            </a:lvl1pPr>
          </a:lstStyle>
          <a:p>
            <a:pPr>
              <a:defRPr/>
            </a:pPr>
            <a:endParaRPr lang="it-IT"/>
          </a:p>
        </p:txBody>
      </p:sp>
      <p:sp>
        <p:nvSpPr>
          <p:cNvPr id="6" name="Rectangle 10"/>
          <p:cNvSpPr>
            <a:spLocks noGrp="1" noChangeArrowheads="1"/>
          </p:cNvSpPr>
          <p:nvPr>
            <p:ph type="sldNum" idx="11"/>
          </p:nvPr>
        </p:nvSpPr>
        <p:spPr>
          <a:ln/>
        </p:spPr>
        <p:txBody>
          <a:bodyPr/>
          <a:lstStyle>
            <a:lvl1pPr>
              <a:defRPr/>
            </a:lvl1pPr>
          </a:lstStyle>
          <a:p>
            <a:pPr>
              <a:defRPr/>
            </a:pPr>
            <a:fld id="{E3D907F0-3367-4CF4-A2C5-DF2365468877}" type="slidenum">
              <a:rPr lang="it-IT"/>
              <a:pPr>
                <a:defRPr/>
              </a:pPr>
              <a:t>‹N›</a:t>
            </a:fld>
            <a:endParaRPr lang="it-IT"/>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9"/>
          <p:cNvSpPr>
            <a:spLocks noGrp="1" noChangeArrowheads="1"/>
          </p:cNvSpPr>
          <p:nvPr>
            <p:ph type="dt" idx="10"/>
          </p:nvPr>
        </p:nvSpPr>
        <p:spPr>
          <a:ln/>
        </p:spPr>
        <p:txBody>
          <a:bodyPr/>
          <a:lstStyle>
            <a:lvl1pPr>
              <a:defRPr/>
            </a:lvl1pPr>
          </a:lstStyle>
          <a:p>
            <a:pPr>
              <a:defRPr/>
            </a:pPr>
            <a:endParaRPr lang="it-IT"/>
          </a:p>
        </p:txBody>
      </p:sp>
      <p:sp>
        <p:nvSpPr>
          <p:cNvPr id="5" name="Rectangle 10"/>
          <p:cNvSpPr>
            <a:spLocks noGrp="1" noChangeArrowheads="1"/>
          </p:cNvSpPr>
          <p:nvPr>
            <p:ph type="sldNum" idx="11"/>
          </p:nvPr>
        </p:nvSpPr>
        <p:spPr>
          <a:ln/>
        </p:spPr>
        <p:txBody>
          <a:bodyPr/>
          <a:lstStyle>
            <a:lvl1pPr>
              <a:defRPr/>
            </a:lvl1pPr>
          </a:lstStyle>
          <a:p>
            <a:pPr>
              <a:defRPr/>
            </a:pPr>
            <a:fld id="{8E844CF1-2B08-44C0-A7D2-5661C7462A99}" type="slidenum">
              <a:rPr lang="it-IT"/>
              <a:pPr>
                <a:defRPr/>
              </a:pPr>
              <a:t>‹N›</a:t>
            </a:fld>
            <a:endParaRPr lang="it-IT"/>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005513" y="274638"/>
            <a:ext cx="1849437" cy="6129337"/>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5395913" cy="612933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9"/>
          <p:cNvSpPr>
            <a:spLocks noGrp="1" noChangeArrowheads="1"/>
          </p:cNvSpPr>
          <p:nvPr>
            <p:ph type="dt" idx="10"/>
          </p:nvPr>
        </p:nvSpPr>
        <p:spPr>
          <a:ln/>
        </p:spPr>
        <p:txBody>
          <a:bodyPr/>
          <a:lstStyle>
            <a:lvl1pPr>
              <a:defRPr/>
            </a:lvl1pPr>
          </a:lstStyle>
          <a:p>
            <a:pPr>
              <a:defRPr/>
            </a:pPr>
            <a:endParaRPr lang="it-IT"/>
          </a:p>
        </p:txBody>
      </p:sp>
      <p:sp>
        <p:nvSpPr>
          <p:cNvPr id="5" name="Rectangle 10"/>
          <p:cNvSpPr>
            <a:spLocks noGrp="1" noChangeArrowheads="1"/>
          </p:cNvSpPr>
          <p:nvPr>
            <p:ph type="sldNum" idx="11"/>
          </p:nvPr>
        </p:nvSpPr>
        <p:spPr>
          <a:ln/>
        </p:spPr>
        <p:txBody>
          <a:bodyPr/>
          <a:lstStyle>
            <a:lvl1pPr>
              <a:defRPr/>
            </a:lvl1pPr>
          </a:lstStyle>
          <a:p>
            <a:pPr>
              <a:defRPr/>
            </a:pPr>
            <a:fld id="{CCDF785B-31C5-4B9E-94DE-845F79F49CF0}" type="slidenum">
              <a:rPr lang="it-IT"/>
              <a:pPr>
                <a:defRPr/>
              </a:pPr>
              <a:t>‹N›</a:t>
            </a:fld>
            <a:endParaRPr lang="it-IT"/>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10"/>
          <p:cNvSpPr>
            <a:spLocks noGrp="1" noChangeArrowheads="1"/>
          </p:cNvSpPr>
          <p:nvPr>
            <p:ph type="dt" idx="10"/>
          </p:nvPr>
        </p:nvSpPr>
        <p:spPr>
          <a:ln/>
        </p:spPr>
        <p:txBody>
          <a:bodyPr/>
          <a:lstStyle>
            <a:lvl1pPr>
              <a:defRPr/>
            </a:lvl1pPr>
          </a:lstStyle>
          <a:p>
            <a:pPr>
              <a:defRPr/>
            </a:pPr>
            <a:endParaRPr lang="it-IT"/>
          </a:p>
        </p:txBody>
      </p:sp>
      <p:sp>
        <p:nvSpPr>
          <p:cNvPr id="5" name="Rectangle 11"/>
          <p:cNvSpPr>
            <a:spLocks noGrp="1" noChangeArrowheads="1"/>
          </p:cNvSpPr>
          <p:nvPr>
            <p:ph type="sldNum" idx="11"/>
          </p:nvPr>
        </p:nvSpPr>
        <p:spPr>
          <a:ln/>
        </p:spPr>
        <p:txBody>
          <a:bodyPr/>
          <a:lstStyle>
            <a:lvl1pPr>
              <a:defRPr/>
            </a:lvl1pPr>
          </a:lstStyle>
          <a:p>
            <a:pPr>
              <a:defRPr/>
            </a:pPr>
            <a:fld id="{2B839076-4685-48F1-BFA8-7E63155EAB47}" type="slidenum">
              <a:rPr lang="it-IT"/>
              <a:pPr>
                <a:defRPr/>
              </a:pPr>
              <a:t>‹N›</a:t>
            </a:fld>
            <a:endParaRPr lang="it-IT"/>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0"/>
          <p:cNvSpPr>
            <a:spLocks noGrp="1" noChangeArrowheads="1"/>
          </p:cNvSpPr>
          <p:nvPr>
            <p:ph type="dt" idx="10"/>
          </p:nvPr>
        </p:nvSpPr>
        <p:spPr>
          <a:ln/>
        </p:spPr>
        <p:txBody>
          <a:bodyPr/>
          <a:lstStyle>
            <a:lvl1pPr>
              <a:defRPr/>
            </a:lvl1pPr>
          </a:lstStyle>
          <a:p>
            <a:pPr>
              <a:defRPr/>
            </a:pPr>
            <a:endParaRPr lang="it-IT"/>
          </a:p>
        </p:txBody>
      </p:sp>
      <p:sp>
        <p:nvSpPr>
          <p:cNvPr id="5" name="Rectangle 11"/>
          <p:cNvSpPr>
            <a:spLocks noGrp="1" noChangeArrowheads="1"/>
          </p:cNvSpPr>
          <p:nvPr>
            <p:ph type="sldNum" idx="11"/>
          </p:nvPr>
        </p:nvSpPr>
        <p:spPr>
          <a:ln/>
        </p:spPr>
        <p:txBody>
          <a:bodyPr/>
          <a:lstStyle>
            <a:lvl1pPr>
              <a:defRPr/>
            </a:lvl1pPr>
          </a:lstStyle>
          <a:p>
            <a:pPr>
              <a:defRPr/>
            </a:pPr>
            <a:fld id="{83D15A8D-70C8-4B77-94F3-1EB78F5E2DFA}" type="slidenum">
              <a:rPr lang="it-IT"/>
              <a:pPr>
                <a:defRPr/>
              </a:pPr>
              <a:t>‹N›</a:t>
            </a:fld>
            <a:endParaRPr lang="it-IT"/>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10"/>
          <p:cNvSpPr>
            <a:spLocks noGrp="1" noChangeArrowheads="1"/>
          </p:cNvSpPr>
          <p:nvPr>
            <p:ph type="dt" idx="10"/>
          </p:nvPr>
        </p:nvSpPr>
        <p:spPr>
          <a:ln/>
        </p:spPr>
        <p:txBody>
          <a:bodyPr/>
          <a:lstStyle>
            <a:lvl1pPr>
              <a:defRPr/>
            </a:lvl1pPr>
          </a:lstStyle>
          <a:p>
            <a:pPr>
              <a:defRPr/>
            </a:pPr>
            <a:endParaRPr lang="it-IT"/>
          </a:p>
        </p:txBody>
      </p:sp>
      <p:sp>
        <p:nvSpPr>
          <p:cNvPr id="5" name="Rectangle 11"/>
          <p:cNvSpPr>
            <a:spLocks noGrp="1" noChangeArrowheads="1"/>
          </p:cNvSpPr>
          <p:nvPr>
            <p:ph type="sldNum" idx="11"/>
          </p:nvPr>
        </p:nvSpPr>
        <p:spPr>
          <a:ln/>
        </p:spPr>
        <p:txBody>
          <a:bodyPr/>
          <a:lstStyle>
            <a:lvl1pPr>
              <a:defRPr/>
            </a:lvl1pPr>
          </a:lstStyle>
          <a:p>
            <a:pPr>
              <a:defRPr/>
            </a:pPr>
            <a:fld id="{3F89CE78-0991-45BE-8696-CAE842D40560}" type="slidenum">
              <a:rPr lang="it-IT"/>
              <a:pPr>
                <a:defRPr/>
              </a:pPr>
              <a:t>‹N›</a:t>
            </a:fld>
            <a:endParaRPr lang="it-IT"/>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3622675" cy="4803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232275" y="1600200"/>
            <a:ext cx="3622675" cy="4803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10"/>
          <p:cNvSpPr>
            <a:spLocks noGrp="1" noChangeArrowheads="1"/>
          </p:cNvSpPr>
          <p:nvPr>
            <p:ph type="dt" idx="10"/>
          </p:nvPr>
        </p:nvSpPr>
        <p:spPr>
          <a:ln/>
        </p:spPr>
        <p:txBody>
          <a:bodyPr/>
          <a:lstStyle>
            <a:lvl1pPr>
              <a:defRPr/>
            </a:lvl1pPr>
          </a:lstStyle>
          <a:p>
            <a:pPr>
              <a:defRPr/>
            </a:pPr>
            <a:endParaRPr lang="it-IT"/>
          </a:p>
        </p:txBody>
      </p:sp>
      <p:sp>
        <p:nvSpPr>
          <p:cNvPr id="6" name="Rectangle 11"/>
          <p:cNvSpPr>
            <a:spLocks noGrp="1" noChangeArrowheads="1"/>
          </p:cNvSpPr>
          <p:nvPr>
            <p:ph type="sldNum" idx="11"/>
          </p:nvPr>
        </p:nvSpPr>
        <p:spPr>
          <a:ln/>
        </p:spPr>
        <p:txBody>
          <a:bodyPr/>
          <a:lstStyle>
            <a:lvl1pPr>
              <a:defRPr/>
            </a:lvl1pPr>
          </a:lstStyle>
          <a:p>
            <a:pPr>
              <a:defRPr/>
            </a:pPr>
            <a:fld id="{112680A7-EDB1-40C5-AA44-C2F7A2A51D7F}"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idx="10"/>
          </p:nvPr>
        </p:nvSpPr>
        <p:spPr>
          <a:ln/>
        </p:spPr>
        <p:txBody>
          <a:bodyPr/>
          <a:lstStyle>
            <a:lvl1pPr>
              <a:defRPr/>
            </a:lvl1pPr>
          </a:lstStyle>
          <a:p>
            <a:pPr>
              <a:defRPr/>
            </a:pPr>
            <a:endParaRPr lang="it-IT"/>
          </a:p>
        </p:txBody>
      </p:sp>
      <p:sp>
        <p:nvSpPr>
          <p:cNvPr id="4" name="Rectangle 11"/>
          <p:cNvSpPr>
            <a:spLocks noGrp="1" noChangeArrowheads="1"/>
          </p:cNvSpPr>
          <p:nvPr>
            <p:ph type="sldNum" idx="11"/>
          </p:nvPr>
        </p:nvSpPr>
        <p:spPr>
          <a:ln/>
        </p:spPr>
        <p:txBody>
          <a:bodyPr/>
          <a:lstStyle>
            <a:lvl1pPr>
              <a:defRPr/>
            </a:lvl1pPr>
          </a:lstStyle>
          <a:p>
            <a:pPr>
              <a:defRPr/>
            </a:pPr>
            <a:fld id="{7F7472C5-1998-49DA-B7A4-DACAC9525CCF}" type="slidenum">
              <a:rPr lang="it-IT"/>
              <a:pPr>
                <a:defRPr/>
              </a:pPr>
              <a:t>‹N›</a:t>
            </a:fld>
            <a:endParaRPr lang="it-IT"/>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10"/>
          <p:cNvSpPr>
            <a:spLocks noGrp="1" noChangeArrowheads="1"/>
          </p:cNvSpPr>
          <p:nvPr>
            <p:ph type="dt" idx="10"/>
          </p:nvPr>
        </p:nvSpPr>
        <p:spPr>
          <a:ln/>
        </p:spPr>
        <p:txBody>
          <a:bodyPr/>
          <a:lstStyle>
            <a:lvl1pPr>
              <a:defRPr/>
            </a:lvl1pPr>
          </a:lstStyle>
          <a:p>
            <a:pPr>
              <a:defRPr/>
            </a:pPr>
            <a:endParaRPr lang="it-IT"/>
          </a:p>
        </p:txBody>
      </p:sp>
      <p:sp>
        <p:nvSpPr>
          <p:cNvPr id="8" name="Rectangle 11"/>
          <p:cNvSpPr>
            <a:spLocks noGrp="1" noChangeArrowheads="1"/>
          </p:cNvSpPr>
          <p:nvPr>
            <p:ph type="sldNum" idx="11"/>
          </p:nvPr>
        </p:nvSpPr>
        <p:spPr>
          <a:ln/>
        </p:spPr>
        <p:txBody>
          <a:bodyPr/>
          <a:lstStyle>
            <a:lvl1pPr>
              <a:defRPr/>
            </a:lvl1pPr>
          </a:lstStyle>
          <a:p>
            <a:pPr>
              <a:defRPr/>
            </a:pPr>
            <a:fld id="{63AC229A-A99F-4ACF-A872-0103C1A2B372}" type="slidenum">
              <a:rPr lang="it-IT"/>
              <a:pPr>
                <a:defRPr/>
              </a:pPr>
              <a:t>‹N›</a:t>
            </a:fld>
            <a:endParaRPr lang="it-IT"/>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10"/>
          <p:cNvSpPr>
            <a:spLocks noGrp="1" noChangeArrowheads="1"/>
          </p:cNvSpPr>
          <p:nvPr>
            <p:ph type="dt" idx="10"/>
          </p:nvPr>
        </p:nvSpPr>
        <p:spPr>
          <a:ln/>
        </p:spPr>
        <p:txBody>
          <a:bodyPr/>
          <a:lstStyle>
            <a:lvl1pPr>
              <a:defRPr/>
            </a:lvl1pPr>
          </a:lstStyle>
          <a:p>
            <a:pPr>
              <a:defRPr/>
            </a:pPr>
            <a:endParaRPr lang="it-IT"/>
          </a:p>
        </p:txBody>
      </p:sp>
      <p:sp>
        <p:nvSpPr>
          <p:cNvPr id="4" name="Rectangle 11"/>
          <p:cNvSpPr>
            <a:spLocks noGrp="1" noChangeArrowheads="1"/>
          </p:cNvSpPr>
          <p:nvPr>
            <p:ph type="sldNum" idx="11"/>
          </p:nvPr>
        </p:nvSpPr>
        <p:spPr>
          <a:ln/>
        </p:spPr>
        <p:txBody>
          <a:bodyPr/>
          <a:lstStyle>
            <a:lvl1pPr>
              <a:defRPr/>
            </a:lvl1pPr>
          </a:lstStyle>
          <a:p>
            <a:pPr>
              <a:defRPr/>
            </a:pPr>
            <a:fld id="{A6E73BA5-AB15-4CCE-AAE9-CC2A636F0B2D}" type="slidenum">
              <a:rPr lang="it-IT"/>
              <a:pPr>
                <a:defRPr/>
              </a:pPr>
              <a:t>‹N›</a:t>
            </a:fld>
            <a:endParaRPr lang="it-IT"/>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10"/>
          <p:cNvSpPr>
            <a:spLocks noGrp="1" noChangeArrowheads="1"/>
          </p:cNvSpPr>
          <p:nvPr>
            <p:ph type="dt" idx="10"/>
          </p:nvPr>
        </p:nvSpPr>
        <p:spPr>
          <a:ln/>
        </p:spPr>
        <p:txBody>
          <a:bodyPr/>
          <a:lstStyle>
            <a:lvl1pPr>
              <a:defRPr/>
            </a:lvl1pPr>
          </a:lstStyle>
          <a:p>
            <a:pPr>
              <a:defRPr/>
            </a:pPr>
            <a:endParaRPr lang="it-IT"/>
          </a:p>
        </p:txBody>
      </p:sp>
      <p:sp>
        <p:nvSpPr>
          <p:cNvPr id="3" name="Rectangle 11"/>
          <p:cNvSpPr>
            <a:spLocks noGrp="1" noChangeArrowheads="1"/>
          </p:cNvSpPr>
          <p:nvPr>
            <p:ph type="sldNum" idx="11"/>
          </p:nvPr>
        </p:nvSpPr>
        <p:spPr>
          <a:ln/>
        </p:spPr>
        <p:txBody>
          <a:bodyPr/>
          <a:lstStyle>
            <a:lvl1pPr>
              <a:defRPr/>
            </a:lvl1pPr>
          </a:lstStyle>
          <a:p>
            <a:pPr>
              <a:defRPr/>
            </a:pPr>
            <a:fld id="{5FD400C7-E603-44C8-A29F-70A7E37C7732}" type="slidenum">
              <a:rPr lang="it-IT"/>
              <a:pPr>
                <a:defRPr/>
              </a:pPr>
              <a:t>‹N›</a:t>
            </a:fld>
            <a:endParaRPr lang="it-IT"/>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0"/>
          <p:cNvSpPr>
            <a:spLocks noGrp="1" noChangeArrowheads="1"/>
          </p:cNvSpPr>
          <p:nvPr>
            <p:ph type="dt" idx="10"/>
          </p:nvPr>
        </p:nvSpPr>
        <p:spPr>
          <a:ln/>
        </p:spPr>
        <p:txBody>
          <a:bodyPr/>
          <a:lstStyle>
            <a:lvl1pPr>
              <a:defRPr/>
            </a:lvl1pPr>
          </a:lstStyle>
          <a:p>
            <a:pPr>
              <a:defRPr/>
            </a:pPr>
            <a:endParaRPr lang="it-IT"/>
          </a:p>
        </p:txBody>
      </p:sp>
      <p:sp>
        <p:nvSpPr>
          <p:cNvPr id="6" name="Rectangle 11"/>
          <p:cNvSpPr>
            <a:spLocks noGrp="1" noChangeArrowheads="1"/>
          </p:cNvSpPr>
          <p:nvPr>
            <p:ph type="sldNum" idx="11"/>
          </p:nvPr>
        </p:nvSpPr>
        <p:spPr>
          <a:ln/>
        </p:spPr>
        <p:txBody>
          <a:bodyPr/>
          <a:lstStyle>
            <a:lvl1pPr>
              <a:defRPr/>
            </a:lvl1pPr>
          </a:lstStyle>
          <a:p>
            <a:pPr>
              <a:defRPr/>
            </a:pPr>
            <a:fld id="{C774AA4D-A7F0-42F5-B15A-7204B8BB03BA}" type="slidenum">
              <a:rPr lang="it-IT"/>
              <a:pPr>
                <a:defRPr/>
              </a:pPr>
              <a:t>‹N›</a:t>
            </a:fld>
            <a:endParaRPr lang="it-IT"/>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0"/>
          <p:cNvSpPr>
            <a:spLocks noGrp="1" noChangeArrowheads="1"/>
          </p:cNvSpPr>
          <p:nvPr>
            <p:ph type="dt" idx="10"/>
          </p:nvPr>
        </p:nvSpPr>
        <p:spPr>
          <a:ln/>
        </p:spPr>
        <p:txBody>
          <a:bodyPr/>
          <a:lstStyle>
            <a:lvl1pPr>
              <a:defRPr/>
            </a:lvl1pPr>
          </a:lstStyle>
          <a:p>
            <a:pPr>
              <a:defRPr/>
            </a:pPr>
            <a:endParaRPr lang="it-IT"/>
          </a:p>
        </p:txBody>
      </p:sp>
      <p:sp>
        <p:nvSpPr>
          <p:cNvPr id="6" name="Rectangle 11"/>
          <p:cNvSpPr>
            <a:spLocks noGrp="1" noChangeArrowheads="1"/>
          </p:cNvSpPr>
          <p:nvPr>
            <p:ph type="sldNum" idx="11"/>
          </p:nvPr>
        </p:nvSpPr>
        <p:spPr>
          <a:ln/>
        </p:spPr>
        <p:txBody>
          <a:bodyPr/>
          <a:lstStyle>
            <a:lvl1pPr>
              <a:defRPr/>
            </a:lvl1pPr>
          </a:lstStyle>
          <a:p>
            <a:pPr>
              <a:defRPr/>
            </a:pPr>
            <a:fld id="{F5DC080D-538D-4BB6-8180-B46FD1A20654}" type="slidenum">
              <a:rPr lang="it-IT"/>
              <a:pPr>
                <a:defRPr/>
              </a:pPr>
              <a:t>‹N›</a:t>
            </a:fld>
            <a:endParaRPr lang="it-IT"/>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0"/>
          <p:cNvSpPr>
            <a:spLocks noGrp="1" noChangeArrowheads="1"/>
          </p:cNvSpPr>
          <p:nvPr>
            <p:ph type="dt" idx="10"/>
          </p:nvPr>
        </p:nvSpPr>
        <p:spPr>
          <a:ln/>
        </p:spPr>
        <p:txBody>
          <a:bodyPr/>
          <a:lstStyle>
            <a:lvl1pPr>
              <a:defRPr/>
            </a:lvl1pPr>
          </a:lstStyle>
          <a:p>
            <a:pPr>
              <a:defRPr/>
            </a:pPr>
            <a:endParaRPr lang="it-IT"/>
          </a:p>
        </p:txBody>
      </p:sp>
      <p:sp>
        <p:nvSpPr>
          <p:cNvPr id="5" name="Rectangle 11"/>
          <p:cNvSpPr>
            <a:spLocks noGrp="1" noChangeArrowheads="1"/>
          </p:cNvSpPr>
          <p:nvPr>
            <p:ph type="sldNum" idx="11"/>
          </p:nvPr>
        </p:nvSpPr>
        <p:spPr>
          <a:ln/>
        </p:spPr>
        <p:txBody>
          <a:bodyPr/>
          <a:lstStyle>
            <a:lvl1pPr>
              <a:defRPr/>
            </a:lvl1pPr>
          </a:lstStyle>
          <a:p>
            <a:pPr>
              <a:defRPr/>
            </a:pPr>
            <a:fld id="{7996A43B-960E-486E-A8DB-A4347A86B365}" type="slidenum">
              <a:rPr lang="it-IT"/>
              <a:pPr>
                <a:defRPr/>
              </a:pPr>
              <a:t>‹N›</a:t>
            </a:fld>
            <a:endParaRPr lang="it-IT"/>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005513" y="274638"/>
            <a:ext cx="1849437" cy="6129337"/>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5395913" cy="612933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0"/>
          <p:cNvSpPr>
            <a:spLocks noGrp="1" noChangeArrowheads="1"/>
          </p:cNvSpPr>
          <p:nvPr>
            <p:ph type="dt" idx="10"/>
          </p:nvPr>
        </p:nvSpPr>
        <p:spPr>
          <a:ln/>
        </p:spPr>
        <p:txBody>
          <a:bodyPr/>
          <a:lstStyle>
            <a:lvl1pPr>
              <a:defRPr/>
            </a:lvl1pPr>
          </a:lstStyle>
          <a:p>
            <a:pPr>
              <a:defRPr/>
            </a:pPr>
            <a:endParaRPr lang="it-IT"/>
          </a:p>
        </p:txBody>
      </p:sp>
      <p:sp>
        <p:nvSpPr>
          <p:cNvPr id="5" name="Rectangle 11"/>
          <p:cNvSpPr>
            <a:spLocks noGrp="1" noChangeArrowheads="1"/>
          </p:cNvSpPr>
          <p:nvPr>
            <p:ph type="sldNum" idx="11"/>
          </p:nvPr>
        </p:nvSpPr>
        <p:spPr>
          <a:ln/>
        </p:spPr>
        <p:txBody>
          <a:bodyPr/>
          <a:lstStyle>
            <a:lvl1pPr>
              <a:defRPr/>
            </a:lvl1pPr>
          </a:lstStyle>
          <a:p>
            <a:pPr>
              <a:defRPr/>
            </a:pPr>
            <a:fld id="{BCDD9C32-B159-4E89-97C6-68B77AB45705}" type="slidenum">
              <a:rPr lang="it-IT"/>
              <a:pPr>
                <a:defRPr/>
              </a:pPr>
              <a:t>‹N›</a:t>
            </a:fld>
            <a:endParaRPr lang="it-IT"/>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10"/>
          <p:cNvSpPr>
            <a:spLocks noGrp="1" noChangeArrowheads="1"/>
          </p:cNvSpPr>
          <p:nvPr>
            <p:ph type="dt" idx="10"/>
          </p:nvPr>
        </p:nvSpPr>
        <p:spPr>
          <a:ln/>
        </p:spPr>
        <p:txBody>
          <a:bodyPr/>
          <a:lstStyle>
            <a:lvl1pPr>
              <a:defRPr/>
            </a:lvl1pPr>
          </a:lstStyle>
          <a:p>
            <a:pPr>
              <a:defRPr/>
            </a:pPr>
            <a:endParaRPr lang="it-IT"/>
          </a:p>
        </p:txBody>
      </p:sp>
      <p:sp>
        <p:nvSpPr>
          <p:cNvPr id="5" name="Rectangle 11"/>
          <p:cNvSpPr>
            <a:spLocks noGrp="1" noChangeArrowheads="1"/>
          </p:cNvSpPr>
          <p:nvPr>
            <p:ph type="sldNum" idx="11"/>
          </p:nvPr>
        </p:nvSpPr>
        <p:spPr>
          <a:ln/>
        </p:spPr>
        <p:txBody>
          <a:bodyPr/>
          <a:lstStyle>
            <a:lvl1pPr>
              <a:defRPr/>
            </a:lvl1pPr>
          </a:lstStyle>
          <a:p>
            <a:pPr>
              <a:defRPr/>
            </a:pPr>
            <a:fld id="{EF4696FC-C59B-4015-B01E-D744F4F3A74F}" type="slidenum">
              <a:rPr lang="it-IT"/>
              <a:pPr>
                <a:defRPr/>
              </a:pPr>
              <a:t>‹N›</a:t>
            </a:fld>
            <a:endParaRPr lang="it-IT"/>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0"/>
          <p:cNvSpPr>
            <a:spLocks noGrp="1" noChangeArrowheads="1"/>
          </p:cNvSpPr>
          <p:nvPr>
            <p:ph type="dt" idx="10"/>
          </p:nvPr>
        </p:nvSpPr>
        <p:spPr>
          <a:ln/>
        </p:spPr>
        <p:txBody>
          <a:bodyPr/>
          <a:lstStyle>
            <a:lvl1pPr>
              <a:defRPr/>
            </a:lvl1pPr>
          </a:lstStyle>
          <a:p>
            <a:pPr>
              <a:defRPr/>
            </a:pPr>
            <a:endParaRPr lang="it-IT"/>
          </a:p>
        </p:txBody>
      </p:sp>
      <p:sp>
        <p:nvSpPr>
          <p:cNvPr id="5" name="Rectangle 11"/>
          <p:cNvSpPr>
            <a:spLocks noGrp="1" noChangeArrowheads="1"/>
          </p:cNvSpPr>
          <p:nvPr>
            <p:ph type="sldNum" idx="11"/>
          </p:nvPr>
        </p:nvSpPr>
        <p:spPr>
          <a:ln/>
        </p:spPr>
        <p:txBody>
          <a:bodyPr/>
          <a:lstStyle>
            <a:lvl1pPr>
              <a:defRPr/>
            </a:lvl1pPr>
          </a:lstStyle>
          <a:p>
            <a:pPr>
              <a:defRPr/>
            </a:pPr>
            <a:fld id="{26B6D5F3-8A44-41EA-8034-DEE7D1452362}" type="slidenum">
              <a:rPr lang="it-IT"/>
              <a:pPr>
                <a:defRPr/>
              </a:pPr>
              <a:t>‹N›</a:t>
            </a:fld>
            <a:endParaRPr lang="it-IT"/>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10"/>
          <p:cNvSpPr>
            <a:spLocks noGrp="1" noChangeArrowheads="1"/>
          </p:cNvSpPr>
          <p:nvPr>
            <p:ph type="dt" idx="10"/>
          </p:nvPr>
        </p:nvSpPr>
        <p:spPr>
          <a:ln/>
        </p:spPr>
        <p:txBody>
          <a:bodyPr/>
          <a:lstStyle>
            <a:lvl1pPr>
              <a:defRPr/>
            </a:lvl1pPr>
          </a:lstStyle>
          <a:p>
            <a:pPr>
              <a:defRPr/>
            </a:pPr>
            <a:endParaRPr lang="it-IT"/>
          </a:p>
        </p:txBody>
      </p:sp>
      <p:sp>
        <p:nvSpPr>
          <p:cNvPr id="5" name="Rectangle 11"/>
          <p:cNvSpPr>
            <a:spLocks noGrp="1" noChangeArrowheads="1"/>
          </p:cNvSpPr>
          <p:nvPr>
            <p:ph type="sldNum" idx="11"/>
          </p:nvPr>
        </p:nvSpPr>
        <p:spPr>
          <a:ln/>
        </p:spPr>
        <p:txBody>
          <a:bodyPr/>
          <a:lstStyle>
            <a:lvl1pPr>
              <a:defRPr/>
            </a:lvl1pPr>
          </a:lstStyle>
          <a:p>
            <a:pPr>
              <a:defRPr/>
            </a:pPr>
            <a:fld id="{3201B895-BF22-42B4-9FEE-EDE8C3D5E41A}"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idx="10"/>
          </p:nvPr>
        </p:nvSpPr>
        <p:spPr>
          <a:ln/>
        </p:spPr>
        <p:txBody>
          <a:bodyPr/>
          <a:lstStyle>
            <a:lvl1pPr>
              <a:defRPr/>
            </a:lvl1pPr>
          </a:lstStyle>
          <a:p>
            <a:pPr>
              <a:defRPr/>
            </a:pPr>
            <a:endParaRPr lang="it-IT"/>
          </a:p>
        </p:txBody>
      </p:sp>
      <p:sp>
        <p:nvSpPr>
          <p:cNvPr id="3" name="Rectangle 11"/>
          <p:cNvSpPr>
            <a:spLocks noGrp="1" noChangeArrowheads="1"/>
          </p:cNvSpPr>
          <p:nvPr>
            <p:ph type="sldNum" idx="11"/>
          </p:nvPr>
        </p:nvSpPr>
        <p:spPr>
          <a:ln/>
        </p:spPr>
        <p:txBody>
          <a:bodyPr/>
          <a:lstStyle>
            <a:lvl1pPr>
              <a:defRPr/>
            </a:lvl1pPr>
          </a:lstStyle>
          <a:p>
            <a:pPr>
              <a:defRPr/>
            </a:pPr>
            <a:fld id="{E1EDE60A-B46C-4EDA-AEBA-5B1B1B9FFF38}" type="slidenum">
              <a:rPr lang="it-IT"/>
              <a:pPr>
                <a:defRPr/>
              </a:pPr>
              <a:t>‹N›</a:t>
            </a:fld>
            <a:endParaRPr lang="it-IT"/>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3622675" cy="4803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232275" y="1600200"/>
            <a:ext cx="3622675" cy="4803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10"/>
          <p:cNvSpPr>
            <a:spLocks noGrp="1" noChangeArrowheads="1"/>
          </p:cNvSpPr>
          <p:nvPr>
            <p:ph type="dt" idx="10"/>
          </p:nvPr>
        </p:nvSpPr>
        <p:spPr>
          <a:ln/>
        </p:spPr>
        <p:txBody>
          <a:bodyPr/>
          <a:lstStyle>
            <a:lvl1pPr>
              <a:defRPr/>
            </a:lvl1pPr>
          </a:lstStyle>
          <a:p>
            <a:pPr>
              <a:defRPr/>
            </a:pPr>
            <a:endParaRPr lang="it-IT"/>
          </a:p>
        </p:txBody>
      </p:sp>
      <p:sp>
        <p:nvSpPr>
          <p:cNvPr id="6" name="Rectangle 11"/>
          <p:cNvSpPr>
            <a:spLocks noGrp="1" noChangeArrowheads="1"/>
          </p:cNvSpPr>
          <p:nvPr>
            <p:ph type="sldNum" idx="11"/>
          </p:nvPr>
        </p:nvSpPr>
        <p:spPr>
          <a:ln/>
        </p:spPr>
        <p:txBody>
          <a:bodyPr/>
          <a:lstStyle>
            <a:lvl1pPr>
              <a:defRPr/>
            </a:lvl1pPr>
          </a:lstStyle>
          <a:p>
            <a:pPr>
              <a:defRPr/>
            </a:pPr>
            <a:fld id="{E76ADBB5-E84D-494F-BDD0-3FC6080863C8}" type="slidenum">
              <a:rPr lang="it-IT"/>
              <a:pPr>
                <a:defRPr/>
              </a:pPr>
              <a:t>‹N›</a:t>
            </a:fld>
            <a:endParaRPr lang="it-IT"/>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10"/>
          <p:cNvSpPr>
            <a:spLocks noGrp="1" noChangeArrowheads="1"/>
          </p:cNvSpPr>
          <p:nvPr>
            <p:ph type="dt" idx="10"/>
          </p:nvPr>
        </p:nvSpPr>
        <p:spPr>
          <a:ln/>
        </p:spPr>
        <p:txBody>
          <a:bodyPr/>
          <a:lstStyle>
            <a:lvl1pPr>
              <a:defRPr/>
            </a:lvl1pPr>
          </a:lstStyle>
          <a:p>
            <a:pPr>
              <a:defRPr/>
            </a:pPr>
            <a:endParaRPr lang="it-IT"/>
          </a:p>
        </p:txBody>
      </p:sp>
      <p:sp>
        <p:nvSpPr>
          <p:cNvPr id="8" name="Rectangle 11"/>
          <p:cNvSpPr>
            <a:spLocks noGrp="1" noChangeArrowheads="1"/>
          </p:cNvSpPr>
          <p:nvPr>
            <p:ph type="sldNum" idx="11"/>
          </p:nvPr>
        </p:nvSpPr>
        <p:spPr>
          <a:ln/>
        </p:spPr>
        <p:txBody>
          <a:bodyPr/>
          <a:lstStyle>
            <a:lvl1pPr>
              <a:defRPr/>
            </a:lvl1pPr>
          </a:lstStyle>
          <a:p>
            <a:pPr>
              <a:defRPr/>
            </a:pPr>
            <a:fld id="{B22F47D9-CF8C-4E56-A51C-AFF2ECE81F93}" type="slidenum">
              <a:rPr lang="it-IT"/>
              <a:pPr>
                <a:defRPr/>
              </a:pPr>
              <a:t>‹N›</a:t>
            </a:fld>
            <a:endParaRPr lang="it-IT"/>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10"/>
          <p:cNvSpPr>
            <a:spLocks noGrp="1" noChangeArrowheads="1"/>
          </p:cNvSpPr>
          <p:nvPr>
            <p:ph type="dt" idx="10"/>
          </p:nvPr>
        </p:nvSpPr>
        <p:spPr>
          <a:ln/>
        </p:spPr>
        <p:txBody>
          <a:bodyPr/>
          <a:lstStyle>
            <a:lvl1pPr>
              <a:defRPr/>
            </a:lvl1pPr>
          </a:lstStyle>
          <a:p>
            <a:pPr>
              <a:defRPr/>
            </a:pPr>
            <a:endParaRPr lang="it-IT"/>
          </a:p>
        </p:txBody>
      </p:sp>
      <p:sp>
        <p:nvSpPr>
          <p:cNvPr id="4" name="Rectangle 11"/>
          <p:cNvSpPr>
            <a:spLocks noGrp="1" noChangeArrowheads="1"/>
          </p:cNvSpPr>
          <p:nvPr>
            <p:ph type="sldNum" idx="11"/>
          </p:nvPr>
        </p:nvSpPr>
        <p:spPr>
          <a:ln/>
        </p:spPr>
        <p:txBody>
          <a:bodyPr/>
          <a:lstStyle>
            <a:lvl1pPr>
              <a:defRPr/>
            </a:lvl1pPr>
          </a:lstStyle>
          <a:p>
            <a:pPr>
              <a:defRPr/>
            </a:pPr>
            <a:fld id="{3489D679-AEE5-4F63-9B21-266D7E15647F}" type="slidenum">
              <a:rPr lang="it-IT"/>
              <a:pPr>
                <a:defRPr/>
              </a:pPr>
              <a:t>‹N›</a:t>
            </a:fld>
            <a:endParaRPr lang="it-IT"/>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10"/>
          <p:cNvSpPr>
            <a:spLocks noGrp="1" noChangeArrowheads="1"/>
          </p:cNvSpPr>
          <p:nvPr>
            <p:ph type="dt" idx="10"/>
          </p:nvPr>
        </p:nvSpPr>
        <p:spPr>
          <a:ln/>
        </p:spPr>
        <p:txBody>
          <a:bodyPr/>
          <a:lstStyle>
            <a:lvl1pPr>
              <a:defRPr/>
            </a:lvl1pPr>
          </a:lstStyle>
          <a:p>
            <a:pPr>
              <a:defRPr/>
            </a:pPr>
            <a:endParaRPr lang="it-IT"/>
          </a:p>
        </p:txBody>
      </p:sp>
      <p:sp>
        <p:nvSpPr>
          <p:cNvPr id="3" name="Rectangle 11"/>
          <p:cNvSpPr>
            <a:spLocks noGrp="1" noChangeArrowheads="1"/>
          </p:cNvSpPr>
          <p:nvPr>
            <p:ph type="sldNum" idx="11"/>
          </p:nvPr>
        </p:nvSpPr>
        <p:spPr>
          <a:ln/>
        </p:spPr>
        <p:txBody>
          <a:bodyPr/>
          <a:lstStyle>
            <a:lvl1pPr>
              <a:defRPr/>
            </a:lvl1pPr>
          </a:lstStyle>
          <a:p>
            <a:pPr>
              <a:defRPr/>
            </a:pPr>
            <a:fld id="{EE3E085B-A8CE-4C09-B148-48965E1AF6F0}" type="slidenum">
              <a:rPr lang="it-IT"/>
              <a:pPr>
                <a:defRPr/>
              </a:pPr>
              <a:t>‹N›</a:t>
            </a:fld>
            <a:endParaRPr lang="it-IT"/>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0"/>
          <p:cNvSpPr>
            <a:spLocks noGrp="1" noChangeArrowheads="1"/>
          </p:cNvSpPr>
          <p:nvPr>
            <p:ph type="dt" idx="10"/>
          </p:nvPr>
        </p:nvSpPr>
        <p:spPr>
          <a:ln/>
        </p:spPr>
        <p:txBody>
          <a:bodyPr/>
          <a:lstStyle>
            <a:lvl1pPr>
              <a:defRPr/>
            </a:lvl1pPr>
          </a:lstStyle>
          <a:p>
            <a:pPr>
              <a:defRPr/>
            </a:pPr>
            <a:endParaRPr lang="it-IT"/>
          </a:p>
        </p:txBody>
      </p:sp>
      <p:sp>
        <p:nvSpPr>
          <p:cNvPr id="6" name="Rectangle 11"/>
          <p:cNvSpPr>
            <a:spLocks noGrp="1" noChangeArrowheads="1"/>
          </p:cNvSpPr>
          <p:nvPr>
            <p:ph type="sldNum" idx="11"/>
          </p:nvPr>
        </p:nvSpPr>
        <p:spPr>
          <a:ln/>
        </p:spPr>
        <p:txBody>
          <a:bodyPr/>
          <a:lstStyle>
            <a:lvl1pPr>
              <a:defRPr/>
            </a:lvl1pPr>
          </a:lstStyle>
          <a:p>
            <a:pPr>
              <a:defRPr/>
            </a:pPr>
            <a:fld id="{EBE47F8C-1F60-4221-8795-EC75F454327F}" type="slidenum">
              <a:rPr lang="it-IT"/>
              <a:pPr>
                <a:defRPr/>
              </a:pPr>
              <a:t>‹N›</a:t>
            </a:fld>
            <a:endParaRPr lang="it-IT"/>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0"/>
          <p:cNvSpPr>
            <a:spLocks noGrp="1" noChangeArrowheads="1"/>
          </p:cNvSpPr>
          <p:nvPr>
            <p:ph type="dt" idx="10"/>
          </p:nvPr>
        </p:nvSpPr>
        <p:spPr>
          <a:ln/>
        </p:spPr>
        <p:txBody>
          <a:bodyPr/>
          <a:lstStyle>
            <a:lvl1pPr>
              <a:defRPr/>
            </a:lvl1pPr>
          </a:lstStyle>
          <a:p>
            <a:pPr>
              <a:defRPr/>
            </a:pPr>
            <a:endParaRPr lang="it-IT"/>
          </a:p>
        </p:txBody>
      </p:sp>
      <p:sp>
        <p:nvSpPr>
          <p:cNvPr id="6" name="Rectangle 11"/>
          <p:cNvSpPr>
            <a:spLocks noGrp="1" noChangeArrowheads="1"/>
          </p:cNvSpPr>
          <p:nvPr>
            <p:ph type="sldNum" idx="11"/>
          </p:nvPr>
        </p:nvSpPr>
        <p:spPr>
          <a:ln/>
        </p:spPr>
        <p:txBody>
          <a:bodyPr/>
          <a:lstStyle>
            <a:lvl1pPr>
              <a:defRPr/>
            </a:lvl1pPr>
          </a:lstStyle>
          <a:p>
            <a:pPr>
              <a:defRPr/>
            </a:pPr>
            <a:fld id="{CB1758DD-60CC-4EE4-A957-138D20A9CEC6}" type="slidenum">
              <a:rPr lang="it-IT"/>
              <a:pPr>
                <a:defRPr/>
              </a:pPr>
              <a:t>‹N›</a:t>
            </a:fld>
            <a:endParaRPr lang="it-IT"/>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0"/>
          <p:cNvSpPr>
            <a:spLocks noGrp="1" noChangeArrowheads="1"/>
          </p:cNvSpPr>
          <p:nvPr>
            <p:ph type="dt" idx="10"/>
          </p:nvPr>
        </p:nvSpPr>
        <p:spPr>
          <a:ln/>
        </p:spPr>
        <p:txBody>
          <a:bodyPr/>
          <a:lstStyle>
            <a:lvl1pPr>
              <a:defRPr/>
            </a:lvl1pPr>
          </a:lstStyle>
          <a:p>
            <a:pPr>
              <a:defRPr/>
            </a:pPr>
            <a:endParaRPr lang="it-IT"/>
          </a:p>
        </p:txBody>
      </p:sp>
      <p:sp>
        <p:nvSpPr>
          <p:cNvPr id="5" name="Rectangle 11"/>
          <p:cNvSpPr>
            <a:spLocks noGrp="1" noChangeArrowheads="1"/>
          </p:cNvSpPr>
          <p:nvPr>
            <p:ph type="sldNum" idx="11"/>
          </p:nvPr>
        </p:nvSpPr>
        <p:spPr>
          <a:ln/>
        </p:spPr>
        <p:txBody>
          <a:bodyPr/>
          <a:lstStyle>
            <a:lvl1pPr>
              <a:defRPr/>
            </a:lvl1pPr>
          </a:lstStyle>
          <a:p>
            <a:pPr>
              <a:defRPr/>
            </a:pPr>
            <a:fld id="{026F691B-19AF-4C58-BB3F-958446B10782}" type="slidenum">
              <a:rPr lang="it-IT"/>
              <a:pPr>
                <a:defRPr/>
              </a:pPr>
              <a:t>‹N›</a:t>
            </a:fld>
            <a:endParaRPr lang="it-IT"/>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005513" y="274638"/>
            <a:ext cx="1849437" cy="6129337"/>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5395913" cy="612933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0"/>
          <p:cNvSpPr>
            <a:spLocks noGrp="1" noChangeArrowheads="1"/>
          </p:cNvSpPr>
          <p:nvPr>
            <p:ph type="dt" idx="10"/>
          </p:nvPr>
        </p:nvSpPr>
        <p:spPr>
          <a:ln/>
        </p:spPr>
        <p:txBody>
          <a:bodyPr/>
          <a:lstStyle>
            <a:lvl1pPr>
              <a:defRPr/>
            </a:lvl1pPr>
          </a:lstStyle>
          <a:p>
            <a:pPr>
              <a:defRPr/>
            </a:pPr>
            <a:endParaRPr lang="it-IT"/>
          </a:p>
        </p:txBody>
      </p:sp>
      <p:sp>
        <p:nvSpPr>
          <p:cNvPr id="5" name="Rectangle 11"/>
          <p:cNvSpPr>
            <a:spLocks noGrp="1" noChangeArrowheads="1"/>
          </p:cNvSpPr>
          <p:nvPr>
            <p:ph type="sldNum" idx="11"/>
          </p:nvPr>
        </p:nvSpPr>
        <p:spPr>
          <a:ln/>
        </p:spPr>
        <p:txBody>
          <a:bodyPr/>
          <a:lstStyle>
            <a:lvl1pPr>
              <a:defRPr/>
            </a:lvl1pPr>
          </a:lstStyle>
          <a:p>
            <a:pPr>
              <a:defRPr/>
            </a:pPr>
            <a:fld id="{6A8ADBA2-DC5A-414D-B1F8-82915F073303}"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idx="10"/>
          </p:nvPr>
        </p:nvSpPr>
        <p:spPr>
          <a:ln/>
        </p:spPr>
        <p:txBody>
          <a:bodyPr/>
          <a:lstStyle>
            <a:lvl1pPr>
              <a:defRPr/>
            </a:lvl1pPr>
          </a:lstStyle>
          <a:p>
            <a:pPr>
              <a:defRPr/>
            </a:pPr>
            <a:endParaRPr lang="it-IT"/>
          </a:p>
        </p:txBody>
      </p:sp>
      <p:sp>
        <p:nvSpPr>
          <p:cNvPr id="6" name="Rectangle 11"/>
          <p:cNvSpPr>
            <a:spLocks noGrp="1" noChangeArrowheads="1"/>
          </p:cNvSpPr>
          <p:nvPr>
            <p:ph type="sldNum" idx="11"/>
          </p:nvPr>
        </p:nvSpPr>
        <p:spPr>
          <a:ln/>
        </p:spPr>
        <p:txBody>
          <a:bodyPr/>
          <a:lstStyle>
            <a:lvl1pPr>
              <a:defRPr/>
            </a:lvl1pPr>
          </a:lstStyle>
          <a:p>
            <a:pPr>
              <a:defRPr/>
            </a:pPr>
            <a:fld id="{5D153BAB-B76D-4B8C-B66E-1AFC874C3B5B}"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idx="10"/>
          </p:nvPr>
        </p:nvSpPr>
        <p:spPr>
          <a:ln/>
        </p:spPr>
        <p:txBody>
          <a:bodyPr/>
          <a:lstStyle>
            <a:lvl1pPr>
              <a:defRPr/>
            </a:lvl1pPr>
          </a:lstStyle>
          <a:p>
            <a:pPr>
              <a:defRPr/>
            </a:pPr>
            <a:endParaRPr lang="it-IT"/>
          </a:p>
        </p:txBody>
      </p:sp>
      <p:sp>
        <p:nvSpPr>
          <p:cNvPr id="6" name="Rectangle 11"/>
          <p:cNvSpPr>
            <a:spLocks noGrp="1" noChangeArrowheads="1"/>
          </p:cNvSpPr>
          <p:nvPr>
            <p:ph type="sldNum" idx="11"/>
          </p:nvPr>
        </p:nvSpPr>
        <p:spPr>
          <a:ln/>
        </p:spPr>
        <p:txBody>
          <a:bodyPr/>
          <a:lstStyle>
            <a:lvl1pPr>
              <a:defRPr/>
            </a:lvl1pPr>
          </a:lstStyle>
          <a:p>
            <a:pPr>
              <a:defRPr/>
            </a:pPr>
            <a:fld id="{BEC31837-D1B2-4EB1-A373-7A07B08F751B}"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Line 1"/>
          <p:cNvSpPr>
            <a:spLocks noChangeShapeType="1"/>
          </p:cNvSpPr>
          <p:nvPr/>
        </p:nvSpPr>
        <p:spPr bwMode="auto">
          <a:xfrm>
            <a:off x="8763000" y="0"/>
            <a:ext cx="1588" cy="6858000"/>
          </a:xfrm>
          <a:prstGeom prst="line">
            <a:avLst/>
          </a:prstGeom>
          <a:noFill/>
          <a:ln w="38160" cap="sq">
            <a:solidFill>
              <a:srgbClr val="FEC3AE"/>
            </a:solidFill>
            <a:miter lim="800000"/>
            <a:headEnd/>
            <a:tailEnd/>
          </a:ln>
          <a:effectLst/>
        </p:spPr>
        <p:txBody>
          <a:bodyPr/>
          <a:lstStyle/>
          <a:p>
            <a:pPr>
              <a:defRPr/>
            </a:pPr>
            <a:endParaRPr lang="it-IT">
              <a:ea typeface="+mn-ea"/>
              <a:cs typeface="Arial" charset="0"/>
            </a:endParaRPr>
          </a:p>
        </p:txBody>
      </p:sp>
      <p:sp>
        <p:nvSpPr>
          <p:cNvPr id="21507" name="Rectangle 2"/>
          <p:cNvSpPr>
            <a:spLocks noGrp="1" noChangeArrowheads="1"/>
          </p:cNvSpPr>
          <p:nvPr>
            <p:ph type="title"/>
          </p:nvPr>
        </p:nvSpPr>
        <p:spPr bwMode="auto">
          <a:xfrm>
            <a:off x="457200" y="274638"/>
            <a:ext cx="7397750" cy="1073150"/>
          </a:xfrm>
          <a:prstGeom prst="rect">
            <a:avLst/>
          </a:prstGeom>
          <a:noFill/>
          <a:ln w="9525">
            <a:noFill/>
            <a:round/>
            <a:headEnd/>
            <a:tailEnd/>
          </a:ln>
        </p:spPr>
        <p:txBody>
          <a:bodyPr vert="horz" wrap="square" lIns="90000" tIns="46800" rIns="90000" bIns="46800" numCol="1" anchor="b" anchorCtr="0" compatLnSpc="1">
            <a:prstTxWarp prst="textNoShape">
              <a:avLst/>
            </a:prstTxWarp>
          </a:bodyPr>
          <a:lstStyle/>
          <a:p>
            <a:pPr lvl="0"/>
            <a:r>
              <a:rPr lang="en-GB" smtClean="0"/>
              <a:t>Fate clic per modificare il formato del testo del titolo</a:t>
            </a:r>
          </a:p>
        </p:txBody>
      </p:sp>
      <p:sp>
        <p:nvSpPr>
          <p:cNvPr id="21508" name="Rectangle 3"/>
          <p:cNvSpPr>
            <a:spLocks noGrp="1" noChangeArrowheads="1"/>
          </p:cNvSpPr>
          <p:nvPr>
            <p:ph type="body" idx="1"/>
          </p:nvPr>
        </p:nvSpPr>
        <p:spPr bwMode="auto">
          <a:xfrm>
            <a:off x="457200" y="1600200"/>
            <a:ext cx="7397750" cy="48037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Fate clic per modificare il formato del testo della struttura</a:t>
            </a:r>
          </a:p>
          <a:p>
            <a:pPr lvl="1"/>
            <a:r>
              <a:rPr lang="en-GB" smtClean="0"/>
              <a:t>Secondo livello struttura</a:t>
            </a:r>
          </a:p>
          <a:p>
            <a:pPr lvl="2"/>
            <a:r>
              <a:rPr lang="en-GB" smtClean="0"/>
              <a:t>Terzo livello struttura</a:t>
            </a:r>
          </a:p>
          <a:p>
            <a:pPr lvl="3"/>
            <a:r>
              <a:rPr lang="en-GB" smtClean="0"/>
              <a:t>Quarto livello struttura</a:t>
            </a:r>
          </a:p>
          <a:p>
            <a:pPr lvl="4"/>
            <a:r>
              <a:rPr lang="en-GB" smtClean="0"/>
              <a:t>Quinto livello struttura</a:t>
            </a:r>
          </a:p>
          <a:p>
            <a:pPr lvl="4"/>
            <a:r>
              <a:rPr lang="en-GB" smtClean="0"/>
              <a:t>Sesto livello struttura</a:t>
            </a:r>
          </a:p>
          <a:p>
            <a:pPr lvl="4"/>
            <a:r>
              <a:rPr lang="en-GB" smtClean="0"/>
              <a:t>Settimo livello struttura</a:t>
            </a:r>
          </a:p>
          <a:p>
            <a:pPr lvl="4"/>
            <a:r>
              <a:rPr lang="en-GB" smtClean="0"/>
              <a:t>Ottavo livello struttura</a:t>
            </a:r>
          </a:p>
          <a:p>
            <a:pPr lvl="4"/>
            <a:r>
              <a:rPr lang="en-GB" smtClean="0"/>
              <a:t>Nono livello struttura</a:t>
            </a:r>
          </a:p>
        </p:txBody>
      </p:sp>
      <p:sp>
        <p:nvSpPr>
          <p:cNvPr id="1028" name="Rectangle 4"/>
          <p:cNvSpPr>
            <a:spLocks noGrp="1" noChangeArrowheads="1"/>
          </p:cNvSpPr>
          <p:nvPr>
            <p:ph type="dt"/>
          </p:nvPr>
        </p:nvSpPr>
        <p:spPr bwMode="auto">
          <a:xfrm>
            <a:off x="8786813" y="266700"/>
            <a:ext cx="1941512" cy="366713"/>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ea typeface="+mn-ea"/>
                <a:cs typeface="Arial" charset="0"/>
              </a:defRPr>
            </a:lvl1pPr>
          </a:lstStyle>
          <a:p>
            <a:pPr>
              <a:defRPr/>
            </a:pPr>
            <a:endParaRPr lang="it-IT"/>
          </a:p>
        </p:txBody>
      </p:sp>
      <p:sp>
        <p:nvSpPr>
          <p:cNvPr id="1029" name="Text Box 5"/>
          <p:cNvSpPr txBox="1">
            <a:spLocks noChangeArrowheads="1"/>
          </p:cNvSpPr>
          <p:nvPr/>
        </p:nvSpPr>
        <p:spPr bwMode="auto">
          <a:xfrm rot="5400000">
            <a:off x="7059613" y="3735388"/>
            <a:ext cx="3200400" cy="368300"/>
          </a:xfrm>
          <a:prstGeom prst="rect">
            <a:avLst/>
          </a:prstGeom>
          <a:noFill/>
          <a:ln w="9525" cap="flat">
            <a:noFill/>
            <a:round/>
            <a:headEnd/>
            <a:tailEnd/>
          </a:ln>
          <a:effectLst/>
        </p:spPr>
        <p:txBody>
          <a:bodyPr wrap="none" anchor="ctr"/>
          <a:lstStyle/>
          <a:p>
            <a:pPr>
              <a:defRPr/>
            </a:pPr>
            <a:endParaRPr lang="it-IT">
              <a:ea typeface="+mn-ea"/>
              <a:cs typeface="Arial" charset="0"/>
            </a:endParaRPr>
          </a:p>
        </p:txBody>
      </p:sp>
      <p:sp>
        <p:nvSpPr>
          <p:cNvPr id="1030" name="Line 6"/>
          <p:cNvSpPr>
            <a:spLocks noChangeShapeType="1"/>
          </p:cNvSpPr>
          <p:nvPr/>
        </p:nvSpPr>
        <p:spPr bwMode="auto">
          <a:xfrm>
            <a:off x="76200" y="0"/>
            <a:ext cx="1588" cy="6858000"/>
          </a:xfrm>
          <a:prstGeom prst="line">
            <a:avLst/>
          </a:prstGeom>
          <a:noFill/>
          <a:ln w="57240" cap="sq">
            <a:solidFill>
              <a:srgbClr val="FEC3AE"/>
            </a:solidFill>
            <a:miter lim="800000"/>
            <a:headEnd/>
            <a:tailEnd/>
          </a:ln>
          <a:effectLst/>
        </p:spPr>
        <p:txBody>
          <a:bodyPr/>
          <a:lstStyle/>
          <a:p>
            <a:pPr>
              <a:defRPr/>
            </a:pPr>
            <a:endParaRPr lang="it-IT">
              <a:ea typeface="+mn-ea"/>
              <a:cs typeface="Arial" charset="0"/>
            </a:endParaRPr>
          </a:p>
        </p:txBody>
      </p:sp>
      <p:sp>
        <p:nvSpPr>
          <p:cNvPr id="1031" name="Line 7"/>
          <p:cNvSpPr>
            <a:spLocks noChangeShapeType="1"/>
          </p:cNvSpPr>
          <p:nvPr/>
        </p:nvSpPr>
        <p:spPr bwMode="auto">
          <a:xfrm>
            <a:off x="8991600" y="0"/>
            <a:ext cx="1588" cy="6858000"/>
          </a:xfrm>
          <a:prstGeom prst="line">
            <a:avLst/>
          </a:prstGeom>
          <a:noFill/>
          <a:ln w="19080" cap="sq">
            <a:solidFill>
              <a:srgbClr val="FE8637"/>
            </a:solidFill>
            <a:miter lim="800000"/>
            <a:headEnd/>
            <a:tailEnd/>
          </a:ln>
          <a:effectLst/>
        </p:spPr>
        <p:txBody>
          <a:bodyPr/>
          <a:lstStyle/>
          <a:p>
            <a:pPr>
              <a:defRPr/>
            </a:pPr>
            <a:endParaRPr lang="it-IT">
              <a:ea typeface="+mn-ea"/>
              <a:cs typeface="Arial" charset="0"/>
            </a:endParaRPr>
          </a:p>
        </p:txBody>
      </p:sp>
      <p:sp>
        <p:nvSpPr>
          <p:cNvPr id="1032" name="Rectangle 8"/>
          <p:cNvSpPr>
            <a:spLocks noChangeArrowheads="1"/>
          </p:cNvSpPr>
          <p:nvPr/>
        </p:nvSpPr>
        <p:spPr bwMode="auto">
          <a:xfrm>
            <a:off x="8839200" y="0"/>
            <a:ext cx="304800" cy="6858000"/>
          </a:xfrm>
          <a:prstGeom prst="rect">
            <a:avLst/>
          </a:prstGeom>
          <a:solidFill>
            <a:srgbClr val="FEC3AE">
              <a:alpha val="87000"/>
            </a:srgbClr>
          </a:solidFill>
          <a:ln w="9525" cap="flat">
            <a:noFill/>
            <a:round/>
            <a:headEnd/>
            <a:tailEnd/>
          </a:ln>
          <a:effectLst/>
        </p:spPr>
        <p:txBody>
          <a:bodyPr wrap="none" anchor="ctr"/>
          <a:lstStyle/>
          <a:p>
            <a:pPr>
              <a:defRPr/>
            </a:pPr>
            <a:endParaRPr lang="it-IT">
              <a:ea typeface="+mn-ea"/>
              <a:cs typeface="Arial" charset="0"/>
            </a:endParaRPr>
          </a:p>
        </p:txBody>
      </p:sp>
      <p:sp>
        <p:nvSpPr>
          <p:cNvPr id="1033" name="Line 9"/>
          <p:cNvSpPr>
            <a:spLocks noChangeShapeType="1"/>
          </p:cNvSpPr>
          <p:nvPr/>
        </p:nvSpPr>
        <p:spPr bwMode="auto">
          <a:xfrm>
            <a:off x="8915400" y="0"/>
            <a:ext cx="1588" cy="6858000"/>
          </a:xfrm>
          <a:prstGeom prst="line">
            <a:avLst/>
          </a:prstGeom>
          <a:noFill/>
          <a:ln w="9360" cap="sq">
            <a:solidFill>
              <a:srgbClr val="FE8637"/>
            </a:solidFill>
            <a:miter lim="800000"/>
            <a:headEnd/>
            <a:tailEnd/>
          </a:ln>
          <a:effectLst/>
        </p:spPr>
        <p:txBody>
          <a:bodyPr/>
          <a:lstStyle/>
          <a:p>
            <a:pPr>
              <a:defRPr/>
            </a:pPr>
            <a:endParaRPr lang="it-IT">
              <a:ea typeface="+mn-ea"/>
              <a:cs typeface="Arial" charset="0"/>
            </a:endParaRPr>
          </a:p>
        </p:txBody>
      </p:sp>
      <p:sp>
        <p:nvSpPr>
          <p:cNvPr id="1034" name="Oval 10"/>
          <p:cNvSpPr>
            <a:spLocks noChangeArrowheads="1"/>
          </p:cNvSpPr>
          <p:nvPr/>
        </p:nvSpPr>
        <p:spPr bwMode="auto">
          <a:xfrm>
            <a:off x="8156575" y="5715000"/>
            <a:ext cx="549275" cy="549275"/>
          </a:xfrm>
          <a:prstGeom prst="ellipse">
            <a:avLst/>
          </a:prstGeom>
          <a:solidFill>
            <a:srgbClr val="FE8637"/>
          </a:solidFill>
          <a:ln w="9525" cap="flat">
            <a:noFill/>
            <a:round/>
            <a:headEnd/>
            <a:tailEnd/>
          </a:ln>
          <a:effectLst/>
        </p:spPr>
        <p:txBody>
          <a:bodyPr wrap="none" anchor="ctr"/>
          <a:lstStyle/>
          <a:p>
            <a:pPr>
              <a:defRPr/>
            </a:pPr>
            <a:endParaRPr lang="it-IT">
              <a:ea typeface="+mn-ea"/>
              <a:cs typeface="Arial" charset="0"/>
            </a:endParaRPr>
          </a:p>
        </p:txBody>
      </p:sp>
      <p:sp>
        <p:nvSpPr>
          <p:cNvPr id="1035" name="Rectangle 11"/>
          <p:cNvSpPr>
            <a:spLocks noGrp="1" noChangeArrowheads="1"/>
          </p:cNvSpPr>
          <p:nvPr>
            <p:ph type="sldNum"/>
          </p:nvPr>
        </p:nvSpPr>
        <p:spPr bwMode="auto">
          <a:xfrm>
            <a:off x="8129588" y="5734050"/>
            <a:ext cx="539750" cy="450850"/>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ea typeface="+mn-ea"/>
                <a:cs typeface="Arial" charset="0"/>
              </a:defRPr>
            </a:lvl1pPr>
          </a:lstStyle>
          <a:p>
            <a:pPr>
              <a:defRPr/>
            </a:pPr>
            <a:fld id="{B435F59B-9D0C-4156-9D7D-2DC4BC0A76F1}"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2pPr>
      <a:lvl3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3pPr>
      <a:lvl4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4pPr>
      <a:lvl5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5pPr>
      <a:lvl6pPr marL="25146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6pPr>
      <a:lvl7pPr marL="29718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7pPr>
      <a:lvl8pPr marL="34290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8pPr>
      <a:lvl9pPr marL="38862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ea typeface="+mn-ea"/>
          <a:cs typeface="+mn-cs"/>
        </a:defRPr>
      </a:lvl1pPr>
      <a:lvl2pPr marL="742950" indent="-285750" algn="l" defTabSz="449263" rtl="0" eaLnBrk="0" fontAlgn="base" hangingPunct="0">
        <a:spcBef>
          <a:spcPts val="525"/>
        </a:spcBef>
        <a:spcAft>
          <a:spcPct val="0"/>
        </a:spcAft>
        <a:buClr>
          <a:srgbClr val="000000"/>
        </a:buClr>
        <a:buSzPct val="100000"/>
        <a:buFont typeface="Times New Roman" pitchFamily="16" charset="0"/>
        <a:defRPr sz="21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81000" y="0"/>
            <a:ext cx="609600" cy="6858000"/>
          </a:xfrm>
          <a:prstGeom prst="rect">
            <a:avLst/>
          </a:prstGeom>
          <a:solidFill>
            <a:srgbClr val="FEC3AE">
              <a:alpha val="53999"/>
            </a:srgbClr>
          </a:solidFill>
          <a:ln w="9525" cap="flat">
            <a:noFill/>
            <a:round/>
            <a:headEnd/>
            <a:tailEnd/>
          </a:ln>
          <a:effectLst/>
        </p:spPr>
        <p:txBody>
          <a:bodyPr wrap="none" anchor="ctr"/>
          <a:lstStyle/>
          <a:p>
            <a:pPr>
              <a:defRPr/>
            </a:pPr>
            <a:endParaRPr lang="it-IT">
              <a:ea typeface="+mn-ea"/>
              <a:cs typeface="Arial" charset="0"/>
            </a:endParaRPr>
          </a:p>
        </p:txBody>
      </p:sp>
      <p:sp>
        <p:nvSpPr>
          <p:cNvPr id="2050" name="Rectangle 2"/>
          <p:cNvSpPr>
            <a:spLocks noChangeArrowheads="1"/>
          </p:cNvSpPr>
          <p:nvPr/>
        </p:nvSpPr>
        <p:spPr bwMode="auto">
          <a:xfrm>
            <a:off x="276225" y="0"/>
            <a:ext cx="104775" cy="6858000"/>
          </a:xfrm>
          <a:prstGeom prst="rect">
            <a:avLst/>
          </a:prstGeom>
          <a:solidFill>
            <a:srgbClr val="FFD9CE">
              <a:alpha val="35999"/>
            </a:srgbClr>
          </a:solidFill>
          <a:ln w="9525" cap="flat">
            <a:noFill/>
            <a:round/>
            <a:headEnd/>
            <a:tailEnd/>
          </a:ln>
          <a:effectLst/>
        </p:spPr>
        <p:txBody>
          <a:bodyPr wrap="none" anchor="ctr"/>
          <a:lstStyle/>
          <a:p>
            <a:pPr>
              <a:defRPr/>
            </a:pPr>
            <a:endParaRPr lang="it-IT">
              <a:ea typeface="+mn-ea"/>
              <a:cs typeface="Arial" charset="0"/>
            </a:endParaRPr>
          </a:p>
        </p:txBody>
      </p:sp>
      <p:sp>
        <p:nvSpPr>
          <p:cNvPr id="2051" name="Rectangle 3"/>
          <p:cNvSpPr>
            <a:spLocks noChangeArrowheads="1"/>
          </p:cNvSpPr>
          <p:nvPr/>
        </p:nvSpPr>
        <p:spPr bwMode="auto">
          <a:xfrm>
            <a:off x="990600" y="0"/>
            <a:ext cx="182563" cy="6858000"/>
          </a:xfrm>
          <a:prstGeom prst="rect">
            <a:avLst/>
          </a:prstGeom>
          <a:solidFill>
            <a:srgbClr val="FFD9CE">
              <a:alpha val="70000"/>
            </a:srgbClr>
          </a:solidFill>
          <a:ln w="9525" cap="flat">
            <a:noFill/>
            <a:round/>
            <a:headEnd/>
            <a:tailEnd/>
          </a:ln>
          <a:effectLst/>
        </p:spPr>
        <p:txBody>
          <a:bodyPr wrap="none" anchor="ctr"/>
          <a:lstStyle/>
          <a:p>
            <a:pPr>
              <a:defRPr/>
            </a:pPr>
            <a:endParaRPr lang="it-IT">
              <a:ea typeface="+mn-ea"/>
              <a:cs typeface="Arial" charset="0"/>
            </a:endParaRPr>
          </a:p>
        </p:txBody>
      </p:sp>
      <p:sp>
        <p:nvSpPr>
          <p:cNvPr id="2052" name="Rectangle 4"/>
          <p:cNvSpPr>
            <a:spLocks noChangeArrowheads="1"/>
          </p:cNvSpPr>
          <p:nvPr/>
        </p:nvSpPr>
        <p:spPr bwMode="auto">
          <a:xfrm>
            <a:off x="1141413" y="0"/>
            <a:ext cx="230187" cy="6858000"/>
          </a:xfrm>
          <a:prstGeom prst="rect">
            <a:avLst/>
          </a:prstGeom>
          <a:solidFill>
            <a:srgbClr val="FFEDE8">
              <a:alpha val="70999"/>
            </a:srgbClr>
          </a:solidFill>
          <a:ln w="9525" cap="flat">
            <a:noFill/>
            <a:round/>
            <a:headEnd/>
            <a:tailEnd/>
          </a:ln>
          <a:effectLst/>
        </p:spPr>
        <p:txBody>
          <a:bodyPr wrap="none" anchor="ctr"/>
          <a:lstStyle/>
          <a:p>
            <a:pPr>
              <a:defRPr/>
            </a:pPr>
            <a:endParaRPr lang="it-IT">
              <a:ea typeface="+mn-ea"/>
              <a:cs typeface="Arial" charset="0"/>
            </a:endParaRPr>
          </a:p>
        </p:txBody>
      </p:sp>
      <p:sp>
        <p:nvSpPr>
          <p:cNvPr id="2053" name="Line 5"/>
          <p:cNvSpPr>
            <a:spLocks noChangeShapeType="1"/>
          </p:cNvSpPr>
          <p:nvPr/>
        </p:nvSpPr>
        <p:spPr bwMode="auto">
          <a:xfrm>
            <a:off x="106363" y="0"/>
            <a:ext cx="1587" cy="6858000"/>
          </a:xfrm>
          <a:prstGeom prst="line">
            <a:avLst/>
          </a:prstGeom>
          <a:noFill/>
          <a:ln w="57240" cap="sq">
            <a:solidFill>
              <a:srgbClr val="FEC3AE"/>
            </a:solidFill>
            <a:miter lim="800000"/>
            <a:headEnd/>
            <a:tailEnd/>
          </a:ln>
          <a:effectLst/>
        </p:spPr>
        <p:txBody>
          <a:bodyPr/>
          <a:lstStyle/>
          <a:p>
            <a:pPr>
              <a:defRPr/>
            </a:pPr>
            <a:endParaRPr lang="it-IT">
              <a:ea typeface="+mn-ea"/>
              <a:cs typeface="Arial" charset="0"/>
            </a:endParaRPr>
          </a:p>
        </p:txBody>
      </p:sp>
      <p:sp>
        <p:nvSpPr>
          <p:cNvPr id="2054" name="Line 6"/>
          <p:cNvSpPr>
            <a:spLocks noChangeShapeType="1"/>
          </p:cNvSpPr>
          <p:nvPr/>
        </p:nvSpPr>
        <p:spPr bwMode="auto">
          <a:xfrm>
            <a:off x="914400" y="0"/>
            <a:ext cx="1588" cy="6858000"/>
          </a:xfrm>
          <a:prstGeom prst="line">
            <a:avLst/>
          </a:prstGeom>
          <a:noFill/>
          <a:ln w="57240" cap="sq">
            <a:solidFill>
              <a:srgbClr val="FFEDE8"/>
            </a:solidFill>
            <a:miter lim="800000"/>
            <a:headEnd/>
            <a:tailEnd/>
          </a:ln>
          <a:effectLst/>
        </p:spPr>
        <p:txBody>
          <a:bodyPr/>
          <a:lstStyle/>
          <a:p>
            <a:pPr>
              <a:defRPr/>
            </a:pPr>
            <a:endParaRPr lang="it-IT">
              <a:ea typeface="+mn-ea"/>
              <a:cs typeface="Arial" charset="0"/>
            </a:endParaRPr>
          </a:p>
        </p:txBody>
      </p:sp>
      <p:sp>
        <p:nvSpPr>
          <p:cNvPr id="2055" name="Line 7"/>
          <p:cNvSpPr>
            <a:spLocks noChangeShapeType="1"/>
          </p:cNvSpPr>
          <p:nvPr/>
        </p:nvSpPr>
        <p:spPr bwMode="auto">
          <a:xfrm>
            <a:off x="854075" y="0"/>
            <a:ext cx="1588" cy="6858000"/>
          </a:xfrm>
          <a:prstGeom prst="line">
            <a:avLst/>
          </a:prstGeom>
          <a:noFill/>
          <a:ln w="57240" cap="sq">
            <a:solidFill>
              <a:srgbClr val="FEC3AE"/>
            </a:solidFill>
            <a:miter lim="800000"/>
            <a:headEnd/>
            <a:tailEnd/>
          </a:ln>
          <a:effectLst/>
        </p:spPr>
        <p:txBody>
          <a:bodyPr/>
          <a:lstStyle/>
          <a:p>
            <a:pPr>
              <a:defRPr/>
            </a:pPr>
            <a:endParaRPr lang="it-IT">
              <a:ea typeface="+mn-ea"/>
              <a:cs typeface="Arial" charset="0"/>
            </a:endParaRPr>
          </a:p>
        </p:txBody>
      </p:sp>
      <p:sp>
        <p:nvSpPr>
          <p:cNvPr id="2056" name="Line 8"/>
          <p:cNvSpPr>
            <a:spLocks noChangeShapeType="1"/>
          </p:cNvSpPr>
          <p:nvPr/>
        </p:nvSpPr>
        <p:spPr bwMode="auto">
          <a:xfrm>
            <a:off x="1727200" y="0"/>
            <a:ext cx="1588" cy="6858000"/>
          </a:xfrm>
          <a:prstGeom prst="line">
            <a:avLst/>
          </a:prstGeom>
          <a:noFill/>
          <a:ln w="28440" cap="sq">
            <a:solidFill>
              <a:srgbClr val="FEC3AE"/>
            </a:solidFill>
            <a:miter lim="800000"/>
            <a:headEnd/>
            <a:tailEnd/>
          </a:ln>
          <a:effectLst/>
        </p:spPr>
        <p:txBody>
          <a:bodyPr/>
          <a:lstStyle/>
          <a:p>
            <a:pPr>
              <a:defRPr/>
            </a:pPr>
            <a:endParaRPr lang="it-IT">
              <a:ea typeface="+mn-ea"/>
              <a:cs typeface="Arial" charset="0"/>
            </a:endParaRPr>
          </a:p>
        </p:txBody>
      </p:sp>
      <p:sp>
        <p:nvSpPr>
          <p:cNvPr id="2057" name="Line 9"/>
          <p:cNvSpPr>
            <a:spLocks noChangeShapeType="1"/>
          </p:cNvSpPr>
          <p:nvPr/>
        </p:nvSpPr>
        <p:spPr bwMode="auto">
          <a:xfrm>
            <a:off x="1066800" y="0"/>
            <a:ext cx="1588" cy="6858000"/>
          </a:xfrm>
          <a:prstGeom prst="line">
            <a:avLst/>
          </a:prstGeom>
          <a:noFill/>
          <a:ln w="9360" cap="sq">
            <a:solidFill>
              <a:srgbClr val="FEC3AE"/>
            </a:solidFill>
            <a:miter lim="800000"/>
            <a:headEnd/>
            <a:tailEnd/>
          </a:ln>
          <a:effectLst/>
        </p:spPr>
        <p:txBody>
          <a:bodyPr/>
          <a:lstStyle/>
          <a:p>
            <a:pPr>
              <a:defRPr/>
            </a:pPr>
            <a:endParaRPr lang="it-IT">
              <a:ea typeface="+mn-ea"/>
              <a:cs typeface="Arial" charset="0"/>
            </a:endParaRPr>
          </a:p>
        </p:txBody>
      </p:sp>
      <p:sp>
        <p:nvSpPr>
          <p:cNvPr id="2058" name="Line 10"/>
          <p:cNvSpPr>
            <a:spLocks noChangeShapeType="1"/>
          </p:cNvSpPr>
          <p:nvPr/>
        </p:nvSpPr>
        <p:spPr bwMode="auto">
          <a:xfrm>
            <a:off x="9113838" y="0"/>
            <a:ext cx="1587" cy="6858000"/>
          </a:xfrm>
          <a:prstGeom prst="line">
            <a:avLst/>
          </a:prstGeom>
          <a:noFill/>
          <a:ln w="57240" cap="sq">
            <a:solidFill>
              <a:srgbClr val="FEC3AE"/>
            </a:solidFill>
            <a:miter lim="800000"/>
            <a:headEnd/>
            <a:tailEnd/>
          </a:ln>
          <a:effectLst/>
        </p:spPr>
        <p:txBody>
          <a:bodyPr/>
          <a:lstStyle/>
          <a:p>
            <a:pPr>
              <a:defRPr/>
            </a:pPr>
            <a:endParaRPr lang="it-IT">
              <a:ea typeface="+mn-ea"/>
              <a:cs typeface="Arial" charset="0"/>
            </a:endParaRPr>
          </a:p>
        </p:txBody>
      </p:sp>
      <p:sp>
        <p:nvSpPr>
          <p:cNvPr id="2059" name="Rectangle 11"/>
          <p:cNvSpPr>
            <a:spLocks noChangeArrowheads="1"/>
          </p:cNvSpPr>
          <p:nvPr/>
        </p:nvSpPr>
        <p:spPr bwMode="auto">
          <a:xfrm>
            <a:off x="1219200" y="0"/>
            <a:ext cx="76200" cy="6858000"/>
          </a:xfrm>
          <a:prstGeom prst="rect">
            <a:avLst/>
          </a:prstGeom>
          <a:solidFill>
            <a:srgbClr val="FEC3AE">
              <a:alpha val="50999"/>
            </a:srgbClr>
          </a:solidFill>
          <a:ln w="9525" cap="flat">
            <a:noFill/>
            <a:round/>
            <a:headEnd/>
            <a:tailEnd/>
          </a:ln>
          <a:effectLst/>
        </p:spPr>
        <p:txBody>
          <a:bodyPr wrap="none" anchor="ctr"/>
          <a:lstStyle/>
          <a:p>
            <a:pPr>
              <a:defRPr/>
            </a:pPr>
            <a:endParaRPr lang="it-IT">
              <a:ea typeface="+mn-ea"/>
              <a:cs typeface="Arial" charset="0"/>
            </a:endParaRPr>
          </a:p>
        </p:txBody>
      </p:sp>
      <p:sp>
        <p:nvSpPr>
          <p:cNvPr id="2060" name="Oval 12"/>
          <p:cNvSpPr>
            <a:spLocks noChangeArrowheads="1"/>
          </p:cNvSpPr>
          <p:nvPr/>
        </p:nvSpPr>
        <p:spPr bwMode="auto">
          <a:xfrm>
            <a:off x="609600" y="3429000"/>
            <a:ext cx="1295400" cy="1295400"/>
          </a:xfrm>
          <a:prstGeom prst="ellipse">
            <a:avLst/>
          </a:prstGeom>
          <a:solidFill>
            <a:srgbClr val="FE8637"/>
          </a:solidFill>
          <a:ln w="9525" cap="flat">
            <a:noFill/>
            <a:round/>
            <a:headEnd/>
            <a:tailEnd/>
          </a:ln>
          <a:effectLst/>
        </p:spPr>
        <p:txBody>
          <a:bodyPr wrap="none" anchor="ctr"/>
          <a:lstStyle/>
          <a:p>
            <a:pPr>
              <a:defRPr/>
            </a:pPr>
            <a:endParaRPr lang="it-IT">
              <a:ea typeface="+mn-ea"/>
              <a:cs typeface="Arial" charset="0"/>
            </a:endParaRPr>
          </a:p>
        </p:txBody>
      </p:sp>
      <p:sp>
        <p:nvSpPr>
          <p:cNvPr id="2061" name="Oval 13"/>
          <p:cNvSpPr>
            <a:spLocks noChangeArrowheads="1"/>
          </p:cNvSpPr>
          <p:nvPr/>
        </p:nvSpPr>
        <p:spPr bwMode="auto">
          <a:xfrm>
            <a:off x="1309688" y="4867275"/>
            <a:ext cx="641350" cy="641350"/>
          </a:xfrm>
          <a:prstGeom prst="ellipse">
            <a:avLst/>
          </a:prstGeom>
          <a:solidFill>
            <a:srgbClr val="FE8637"/>
          </a:solidFill>
          <a:ln w="9525" cap="flat">
            <a:noFill/>
            <a:round/>
            <a:headEnd/>
            <a:tailEnd/>
          </a:ln>
          <a:effectLst/>
        </p:spPr>
        <p:txBody>
          <a:bodyPr wrap="none" anchor="ctr"/>
          <a:lstStyle/>
          <a:p>
            <a:pPr>
              <a:defRPr/>
            </a:pPr>
            <a:endParaRPr lang="it-IT">
              <a:ea typeface="+mn-ea"/>
              <a:cs typeface="Arial" charset="0"/>
            </a:endParaRPr>
          </a:p>
        </p:txBody>
      </p:sp>
      <p:sp>
        <p:nvSpPr>
          <p:cNvPr id="2062" name="Oval 14"/>
          <p:cNvSpPr>
            <a:spLocks noChangeArrowheads="1"/>
          </p:cNvSpPr>
          <p:nvPr/>
        </p:nvSpPr>
        <p:spPr bwMode="auto">
          <a:xfrm>
            <a:off x="1090613" y="5500688"/>
            <a:ext cx="138112" cy="136525"/>
          </a:xfrm>
          <a:prstGeom prst="ellipse">
            <a:avLst/>
          </a:prstGeom>
          <a:solidFill>
            <a:srgbClr val="FE8637"/>
          </a:solidFill>
          <a:ln w="9525" cap="flat">
            <a:noFill/>
            <a:round/>
            <a:headEnd/>
            <a:tailEnd/>
          </a:ln>
          <a:effectLst/>
        </p:spPr>
        <p:txBody>
          <a:bodyPr wrap="none" anchor="ctr"/>
          <a:lstStyle/>
          <a:p>
            <a:pPr>
              <a:defRPr/>
            </a:pPr>
            <a:endParaRPr lang="it-IT">
              <a:ea typeface="+mn-ea"/>
              <a:cs typeface="Arial" charset="0"/>
            </a:endParaRPr>
          </a:p>
        </p:txBody>
      </p:sp>
      <p:sp>
        <p:nvSpPr>
          <p:cNvPr id="2063" name="Oval 15"/>
          <p:cNvSpPr>
            <a:spLocks noChangeArrowheads="1"/>
          </p:cNvSpPr>
          <p:nvPr/>
        </p:nvSpPr>
        <p:spPr bwMode="auto">
          <a:xfrm>
            <a:off x="1663700" y="5788025"/>
            <a:ext cx="274638" cy="274638"/>
          </a:xfrm>
          <a:prstGeom prst="ellipse">
            <a:avLst/>
          </a:prstGeom>
          <a:solidFill>
            <a:srgbClr val="FE8637"/>
          </a:solidFill>
          <a:ln w="9525" cap="flat">
            <a:noFill/>
            <a:round/>
            <a:headEnd/>
            <a:tailEnd/>
          </a:ln>
          <a:effectLst/>
        </p:spPr>
        <p:txBody>
          <a:bodyPr wrap="none" anchor="ctr"/>
          <a:lstStyle/>
          <a:p>
            <a:pPr>
              <a:defRPr/>
            </a:pPr>
            <a:endParaRPr lang="it-IT">
              <a:ea typeface="+mn-ea"/>
              <a:cs typeface="Arial" charset="0"/>
            </a:endParaRPr>
          </a:p>
        </p:txBody>
      </p:sp>
      <p:sp>
        <p:nvSpPr>
          <p:cNvPr id="2064" name="Oval 16"/>
          <p:cNvSpPr>
            <a:spLocks noChangeArrowheads="1"/>
          </p:cNvSpPr>
          <p:nvPr/>
        </p:nvSpPr>
        <p:spPr bwMode="auto">
          <a:xfrm>
            <a:off x="1905000" y="4495800"/>
            <a:ext cx="365125" cy="365125"/>
          </a:xfrm>
          <a:prstGeom prst="ellipse">
            <a:avLst/>
          </a:prstGeom>
          <a:solidFill>
            <a:srgbClr val="FE8637"/>
          </a:solidFill>
          <a:ln w="9525" cap="flat">
            <a:noFill/>
            <a:round/>
            <a:headEnd/>
            <a:tailEnd/>
          </a:ln>
          <a:effectLst/>
        </p:spPr>
        <p:txBody>
          <a:bodyPr wrap="none" anchor="ctr"/>
          <a:lstStyle/>
          <a:p>
            <a:pPr>
              <a:defRPr/>
            </a:pPr>
            <a:endParaRPr lang="it-IT">
              <a:ea typeface="+mn-ea"/>
              <a:cs typeface="Arial" charset="0"/>
            </a:endParaRPr>
          </a:p>
        </p:txBody>
      </p:sp>
      <p:sp>
        <p:nvSpPr>
          <p:cNvPr id="22546" name="Rectangle 17"/>
          <p:cNvSpPr>
            <a:spLocks noGrp="1" noChangeArrowheads="1"/>
          </p:cNvSpPr>
          <p:nvPr>
            <p:ph type="title"/>
          </p:nvPr>
        </p:nvSpPr>
        <p:spPr bwMode="auto">
          <a:xfrm>
            <a:off x="457200" y="274638"/>
            <a:ext cx="7397750" cy="1073150"/>
          </a:xfrm>
          <a:prstGeom prst="rect">
            <a:avLst/>
          </a:prstGeom>
          <a:noFill/>
          <a:ln w="9525">
            <a:noFill/>
            <a:round/>
            <a:headEnd/>
            <a:tailEnd/>
          </a:ln>
        </p:spPr>
        <p:txBody>
          <a:bodyPr vert="horz" wrap="square" lIns="90000" tIns="46800" rIns="90000" bIns="46800" numCol="1" anchor="b" anchorCtr="0" compatLnSpc="1">
            <a:prstTxWarp prst="textNoShape">
              <a:avLst/>
            </a:prstTxWarp>
          </a:bodyPr>
          <a:lstStyle/>
          <a:p>
            <a:pPr lvl="0"/>
            <a:r>
              <a:rPr lang="en-GB" smtClean="0"/>
              <a:t>Fate clic per modificare il formato del testo del titolo</a:t>
            </a:r>
          </a:p>
        </p:txBody>
      </p:sp>
      <p:sp>
        <p:nvSpPr>
          <p:cNvPr id="22547" name="Rectangle 18"/>
          <p:cNvSpPr>
            <a:spLocks noGrp="1" noChangeArrowheads="1"/>
          </p:cNvSpPr>
          <p:nvPr>
            <p:ph type="body" idx="1"/>
          </p:nvPr>
        </p:nvSpPr>
        <p:spPr bwMode="auto">
          <a:xfrm>
            <a:off x="457200" y="1600200"/>
            <a:ext cx="7397750" cy="48037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Fate clic per modificare il formato del testo della struttura</a:t>
            </a:r>
          </a:p>
          <a:p>
            <a:pPr lvl="1"/>
            <a:r>
              <a:rPr lang="en-GB" smtClean="0"/>
              <a:t>Secondo livello struttura</a:t>
            </a:r>
          </a:p>
          <a:p>
            <a:pPr lvl="2"/>
            <a:r>
              <a:rPr lang="en-GB" smtClean="0"/>
              <a:t>Terzo livello struttura</a:t>
            </a:r>
          </a:p>
          <a:p>
            <a:pPr lvl="3"/>
            <a:r>
              <a:rPr lang="en-GB" smtClean="0"/>
              <a:t>Quarto livello struttura</a:t>
            </a:r>
          </a:p>
          <a:p>
            <a:pPr lvl="4"/>
            <a:r>
              <a:rPr lang="en-GB" smtClean="0"/>
              <a:t>Quinto livello struttura</a:t>
            </a:r>
          </a:p>
          <a:p>
            <a:pPr lvl="4"/>
            <a:r>
              <a:rPr lang="en-GB" smtClean="0"/>
              <a:t>Sesto livello struttura</a:t>
            </a:r>
          </a:p>
          <a:p>
            <a:pPr lvl="4"/>
            <a:r>
              <a:rPr lang="en-GB" smtClean="0"/>
              <a:t>Settimo livello struttura</a:t>
            </a:r>
          </a:p>
          <a:p>
            <a:pPr lvl="4"/>
            <a:r>
              <a:rPr lang="en-GB" smtClean="0"/>
              <a:t>Ottavo livello struttura</a:t>
            </a:r>
          </a:p>
          <a:p>
            <a:pPr lvl="4"/>
            <a:r>
              <a:rPr lang="en-GB" smtClean="0"/>
              <a:t>Nono livello struttura</a:t>
            </a:r>
          </a:p>
        </p:txBody>
      </p:sp>
      <p:sp>
        <p:nvSpPr>
          <p:cNvPr id="2067" name="Rectangle 19"/>
          <p:cNvSpPr>
            <a:spLocks noGrp="1" noChangeArrowheads="1"/>
          </p:cNvSpPr>
          <p:nvPr>
            <p:ph type="dt"/>
          </p:nvPr>
        </p:nvSpPr>
        <p:spPr bwMode="auto">
          <a:xfrm>
            <a:off x="9097963" y="220663"/>
            <a:ext cx="2216150" cy="311150"/>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r">
              <a:buClrTx/>
              <a:buFontTx/>
              <a:buNone/>
              <a:tabLst>
                <a:tab pos="723900" algn="l"/>
                <a:tab pos="1447800" algn="l"/>
                <a:tab pos="2171700" algn="l"/>
              </a:tabLst>
              <a:defRPr sz="1200">
                <a:solidFill>
                  <a:srgbClr val="575F6D"/>
                </a:solidFill>
                <a:latin typeface="+mn-lt"/>
                <a:ea typeface="+mn-ea"/>
                <a:cs typeface="Arial" charset="0"/>
              </a:defRPr>
            </a:lvl1pPr>
          </a:lstStyle>
          <a:p>
            <a:pPr>
              <a:defRPr/>
            </a:pPr>
            <a:endParaRPr lang="it-IT"/>
          </a:p>
        </p:txBody>
      </p:sp>
      <p:sp>
        <p:nvSpPr>
          <p:cNvPr id="2068" name="Text Box 20"/>
          <p:cNvSpPr txBox="1">
            <a:spLocks noChangeArrowheads="1"/>
          </p:cNvSpPr>
          <p:nvPr/>
        </p:nvSpPr>
        <p:spPr bwMode="auto">
          <a:xfrm rot="5400000">
            <a:off x="7146926" y="4181475"/>
            <a:ext cx="3657600" cy="384175"/>
          </a:xfrm>
          <a:prstGeom prst="rect">
            <a:avLst/>
          </a:prstGeom>
          <a:noFill/>
          <a:ln w="9525" cap="flat">
            <a:noFill/>
            <a:round/>
            <a:headEnd/>
            <a:tailEnd/>
          </a:ln>
          <a:effectLst/>
        </p:spPr>
        <p:txBody>
          <a:bodyPr wrap="none" anchor="ctr"/>
          <a:lstStyle/>
          <a:p>
            <a:pPr>
              <a:defRPr/>
            </a:pPr>
            <a:endParaRPr lang="it-IT">
              <a:ea typeface="+mn-ea"/>
              <a:cs typeface="Arial" charset="0"/>
            </a:endParaRPr>
          </a:p>
        </p:txBody>
      </p:sp>
      <p:sp>
        <p:nvSpPr>
          <p:cNvPr id="2069" name="Rectangle 21"/>
          <p:cNvSpPr>
            <a:spLocks noGrp="1" noChangeArrowheads="1"/>
          </p:cNvSpPr>
          <p:nvPr>
            <p:ph type="sldNum"/>
          </p:nvPr>
        </p:nvSpPr>
        <p:spPr bwMode="auto">
          <a:xfrm>
            <a:off x="1325563" y="4929188"/>
            <a:ext cx="539750" cy="447675"/>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ctr">
              <a:buClrTx/>
              <a:buFontTx/>
              <a:buNone/>
              <a:defRPr sz="1400" b="1">
                <a:solidFill>
                  <a:srgbClr val="FFFFFF"/>
                </a:solidFill>
                <a:latin typeface="+mn-lt"/>
                <a:ea typeface="+mn-ea"/>
                <a:cs typeface="Arial" charset="0"/>
              </a:defRPr>
            </a:lvl1pPr>
          </a:lstStyle>
          <a:p>
            <a:pPr>
              <a:defRPr/>
            </a:pPr>
            <a:fld id="{AD802560-3B9F-4040-AF87-D8C0DFEF431D}"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2pPr>
      <a:lvl3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3pPr>
      <a:lvl4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4pPr>
      <a:lvl5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5pPr>
      <a:lvl6pPr marL="25146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6pPr>
      <a:lvl7pPr marL="29718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7pPr>
      <a:lvl8pPr marL="34290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8pPr>
      <a:lvl9pPr marL="38862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ea typeface="+mn-ea"/>
          <a:cs typeface="+mn-cs"/>
        </a:defRPr>
      </a:lvl1pPr>
      <a:lvl2pPr marL="742950" indent="-285750" algn="l" defTabSz="449263" rtl="0" eaLnBrk="0" fontAlgn="base" hangingPunct="0">
        <a:spcBef>
          <a:spcPts val="525"/>
        </a:spcBef>
        <a:spcAft>
          <a:spcPct val="0"/>
        </a:spcAft>
        <a:buClr>
          <a:srgbClr val="000000"/>
        </a:buClr>
        <a:buSzPct val="100000"/>
        <a:buFont typeface="Times New Roman" pitchFamily="16" charset="0"/>
        <a:defRPr sz="21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Line 1"/>
          <p:cNvSpPr>
            <a:spLocks noChangeShapeType="1"/>
          </p:cNvSpPr>
          <p:nvPr/>
        </p:nvSpPr>
        <p:spPr bwMode="auto">
          <a:xfrm>
            <a:off x="8763000" y="0"/>
            <a:ext cx="1588" cy="6858000"/>
          </a:xfrm>
          <a:prstGeom prst="line">
            <a:avLst/>
          </a:prstGeom>
          <a:noFill/>
          <a:ln w="38160" cap="sq">
            <a:solidFill>
              <a:srgbClr val="FEC3AE"/>
            </a:solidFill>
            <a:miter lim="800000"/>
            <a:headEnd/>
            <a:tailEnd/>
          </a:ln>
          <a:effectLst/>
        </p:spPr>
        <p:txBody>
          <a:bodyPr/>
          <a:lstStyle/>
          <a:p>
            <a:pPr>
              <a:defRPr/>
            </a:pPr>
            <a:endParaRPr lang="it-IT">
              <a:ea typeface="+mn-ea"/>
              <a:cs typeface="Arial" charset="0"/>
            </a:endParaRPr>
          </a:p>
        </p:txBody>
      </p:sp>
      <p:sp>
        <p:nvSpPr>
          <p:cNvPr id="3074" name="Line 2"/>
          <p:cNvSpPr>
            <a:spLocks noChangeShapeType="1"/>
          </p:cNvSpPr>
          <p:nvPr/>
        </p:nvSpPr>
        <p:spPr bwMode="auto">
          <a:xfrm>
            <a:off x="76200" y="0"/>
            <a:ext cx="1588" cy="6858000"/>
          </a:xfrm>
          <a:prstGeom prst="line">
            <a:avLst/>
          </a:prstGeom>
          <a:noFill/>
          <a:ln w="57240" cap="sq">
            <a:solidFill>
              <a:srgbClr val="FEC3AE"/>
            </a:solidFill>
            <a:miter lim="800000"/>
            <a:headEnd/>
            <a:tailEnd/>
          </a:ln>
          <a:effectLst/>
        </p:spPr>
        <p:txBody>
          <a:bodyPr/>
          <a:lstStyle/>
          <a:p>
            <a:pPr>
              <a:defRPr/>
            </a:pPr>
            <a:endParaRPr lang="it-IT">
              <a:ea typeface="+mn-ea"/>
              <a:cs typeface="Arial" charset="0"/>
            </a:endParaRPr>
          </a:p>
        </p:txBody>
      </p:sp>
      <p:sp>
        <p:nvSpPr>
          <p:cNvPr id="3075" name="Line 3"/>
          <p:cNvSpPr>
            <a:spLocks noChangeShapeType="1"/>
          </p:cNvSpPr>
          <p:nvPr/>
        </p:nvSpPr>
        <p:spPr bwMode="auto">
          <a:xfrm>
            <a:off x="8991600" y="0"/>
            <a:ext cx="1588" cy="6858000"/>
          </a:xfrm>
          <a:prstGeom prst="line">
            <a:avLst/>
          </a:prstGeom>
          <a:noFill/>
          <a:ln w="19080" cap="sq">
            <a:solidFill>
              <a:srgbClr val="FE8637"/>
            </a:solidFill>
            <a:miter lim="800000"/>
            <a:headEnd/>
            <a:tailEnd/>
          </a:ln>
          <a:effectLst/>
        </p:spPr>
        <p:txBody>
          <a:bodyPr/>
          <a:lstStyle/>
          <a:p>
            <a:pPr>
              <a:defRPr/>
            </a:pPr>
            <a:endParaRPr lang="it-IT">
              <a:ea typeface="+mn-ea"/>
              <a:cs typeface="Arial" charset="0"/>
            </a:endParaRPr>
          </a:p>
        </p:txBody>
      </p:sp>
      <p:sp>
        <p:nvSpPr>
          <p:cNvPr id="3076" name="Rectangle 4"/>
          <p:cNvSpPr>
            <a:spLocks noChangeArrowheads="1"/>
          </p:cNvSpPr>
          <p:nvPr/>
        </p:nvSpPr>
        <p:spPr bwMode="auto">
          <a:xfrm>
            <a:off x="8839200" y="0"/>
            <a:ext cx="304800" cy="6858000"/>
          </a:xfrm>
          <a:prstGeom prst="rect">
            <a:avLst/>
          </a:prstGeom>
          <a:solidFill>
            <a:srgbClr val="FEC3AE">
              <a:alpha val="87000"/>
            </a:srgbClr>
          </a:solidFill>
          <a:ln w="9525" cap="flat">
            <a:noFill/>
            <a:round/>
            <a:headEnd/>
            <a:tailEnd/>
          </a:ln>
          <a:effectLst/>
        </p:spPr>
        <p:txBody>
          <a:bodyPr wrap="none" anchor="ctr"/>
          <a:lstStyle/>
          <a:p>
            <a:pPr>
              <a:defRPr/>
            </a:pPr>
            <a:endParaRPr lang="it-IT">
              <a:ea typeface="+mn-ea"/>
              <a:cs typeface="Arial" charset="0"/>
            </a:endParaRPr>
          </a:p>
        </p:txBody>
      </p:sp>
      <p:sp>
        <p:nvSpPr>
          <p:cNvPr id="3077" name="Line 5"/>
          <p:cNvSpPr>
            <a:spLocks noChangeShapeType="1"/>
          </p:cNvSpPr>
          <p:nvPr/>
        </p:nvSpPr>
        <p:spPr bwMode="auto">
          <a:xfrm>
            <a:off x="8915400" y="0"/>
            <a:ext cx="1588" cy="6858000"/>
          </a:xfrm>
          <a:prstGeom prst="line">
            <a:avLst/>
          </a:prstGeom>
          <a:noFill/>
          <a:ln w="9360" cap="sq">
            <a:solidFill>
              <a:srgbClr val="FE8637"/>
            </a:solidFill>
            <a:miter lim="800000"/>
            <a:headEnd/>
            <a:tailEnd/>
          </a:ln>
          <a:effectLst/>
        </p:spPr>
        <p:txBody>
          <a:bodyPr/>
          <a:lstStyle/>
          <a:p>
            <a:pPr>
              <a:defRPr/>
            </a:pPr>
            <a:endParaRPr lang="it-IT">
              <a:ea typeface="+mn-ea"/>
              <a:cs typeface="Arial" charset="0"/>
            </a:endParaRPr>
          </a:p>
        </p:txBody>
      </p:sp>
      <p:sp>
        <p:nvSpPr>
          <p:cNvPr id="3078" name="Oval 6"/>
          <p:cNvSpPr>
            <a:spLocks noChangeArrowheads="1"/>
          </p:cNvSpPr>
          <p:nvPr/>
        </p:nvSpPr>
        <p:spPr bwMode="auto">
          <a:xfrm>
            <a:off x="8156575" y="5715000"/>
            <a:ext cx="549275" cy="549275"/>
          </a:xfrm>
          <a:prstGeom prst="ellipse">
            <a:avLst/>
          </a:prstGeom>
          <a:solidFill>
            <a:srgbClr val="FE8637"/>
          </a:solidFill>
          <a:ln w="9525" cap="flat">
            <a:noFill/>
            <a:round/>
            <a:headEnd/>
            <a:tailEnd/>
          </a:ln>
          <a:effectLst/>
        </p:spPr>
        <p:txBody>
          <a:bodyPr wrap="none" anchor="ctr"/>
          <a:lstStyle/>
          <a:p>
            <a:pPr>
              <a:defRPr/>
            </a:pPr>
            <a:endParaRPr lang="it-IT">
              <a:ea typeface="+mn-ea"/>
              <a:cs typeface="Arial" charset="0"/>
            </a:endParaRPr>
          </a:p>
        </p:txBody>
      </p:sp>
      <p:sp>
        <p:nvSpPr>
          <p:cNvPr id="23560" name="Rectangle 7"/>
          <p:cNvSpPr>
            <a:spLocks noGrp="1" noChangeArrowheads="1"/>
          </p:cNvSpPr>
          <p:nvPr>
            <p:ph type="title"/>
          </p:nvPr>
        </p:nvSpPr>
        <p:spPr bwMode="auto">
          <a:xfrm>
            <a:off x="457200" y="274638"/>
            <a:ext cx="7397750" cy="1073150"/>
          </a:xfrm>
          <a:prstGeom prst="rect">
            <a:avLst/>
          </a:prstGeom>
          <a:noFill/>
          <a:ln w="9525">
            <a:noFill/>
            <a:round/>
            <a:headEnd/>
            <a:tailEnd/>
          </a:ln>
        </p:spPr>
        <p:txBody>
          <a:bodyPr vert="horz" wrap="square" lIns="90000" tIns="46800" rIns="90000" bIns="46800" numCol="1" anchor="b" anchorCtr="0" compatLnSpc="1">
            <a:prstTxWarp prst="textNoShape">
              <a:avLst/>
            </a:prstTxWarp>
          </a:bodyPr>
          <a:lstStyle/>
          <a:p>
            <a:pPr lvl="0"/>
            <a:r>
              <a:rPr lang="en-GB" smtClean="0"/>
              <a:t>Fate clic per modificare il formato del testo del titolo</a:t>
            </a:r>
          </a:p>
        </p:txBody>
      </p:sp>
      <p:sp>
        <p:nvSpPr>
          <p:cNvPr id="23561" name="Rectangle 8"/>
          <p:cNvSpPr>
            <a:spLocks noGrp="1" noChangeArrowheads="1"/>
          </p:cNvSpPr>
          <p:nvPr>
            <p:ph type="body" idx="1"/>
          </p:nvPr>
        </p:nvSpPr>
        <p:spPr bwMode="auto">
          <a:xfrm>
            <a:off x="457200" y="1600200"/>
            <a:ext cx="7397750" cy="48037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Fate clic per modificare il formato del testo della struttura</a:t>
            </a:r>
          </a:p>
          <a:p>
            <a:pPr lvl="1"/>
            <a:r>
              <a:rPr lang="en-GB" smtClean="0"/>
              <a:t>Secondo livello struttura</a:t>
            </a:r>
          </a:p>
          <a:p>
            <a:pPr lvl="2"/>
            <a:r>
              <a:rPr lang="en-GB" smtClean="0"/>
              <a:t>Terzo livello struttura</a:t>
            </a:r>
          </a:p>
          <a:p>
            <a:pPr lvl="3"/>
            <a:r>
              <a:rPr lang="en-GB" smtClean="0"/>
              <a:t>Quarto livello struttura</a:t>
            </a:r>
          </a:p>
          <a:p>
            <a:pPr lvl="4"/>
            <a:r>
              <a:rPr lang="en-GB" smtClean="0"/>
              <a:t>Quinto livello struttura</a:t>
            </a:r>
          </a:p>
          <a:p>
            <a:pPr lvl="4"/>
            <a:r>
              <a:rPr lang="en-GB" smtClean="0"/>
              <a:t>Sesto livello struttura</a:t>
            </a:r>
          </a:p>
          <a:p>
            <a:pPr lvl="4"/>
            <a:r>
              <a:rPr lang="en-GB" smtClean="0"/>
              <a:t>Settimo livello struttura</a:t>
            </a:r>
          </a:p>
          <a:p>
            <a:pPr lvl="4"/>
            <a:r>
              <a:rPr lang="en-GB" smtClean="0"/>
              <a:t>Ottavo livello struttura</a:t>
            </a:r>
          </a:p>
          <a:p>
            <a:pPr lvl="4"/>
            <a:r>
              <a:rPr lang="en-GB" smtClean="0"/>
              <a:t>Nono livello struttura</a:t>
            </a:r>
          </a:p>
        </p:txBody>
      </p:sp>
      <p:sp>
        <p:nvSpPr>
          <p:cNvPr id="3081" name="Rectangle 9"/>
          <p:cNvSpPr>
            <a:spLocks noGrp="1" noChangeArrowheads="1"/>
          </p:cNvSpPr>
          <p:nvPr>
            <p:ph type="dt"/>
          </p:nvPr>
        </p:nvSpPr>
        <p:spPr bwMode="auto">
          <a:xfrm>
            <a:off x="8786813" y="266700"/>
            <a:ext cx="1941512" cy="314325"/>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r">
              <a:buClrTx/>
              <a:buFontTx/>
              <a:buNone/>
              <a:tabLst>
                <a:tab pos="723900" algn="l"/>
                <a:tab pos="1447800" algn="l"/>
              </a:tabLst>
              <a:defRPr sz="1200">
                <a:solidFill>
                  <a:srgbClr val="575F6D"/>
                </a:solidFill>
                <a:latin typeface="+mn-lt"/>
                <a:ea typeface="+mn-ea"/>
                <a:cs typeface="Arial" charset="0"/>
              </a:defRPr>
            </a:lvl1pPr>
          </a:lstStyle>
          <a:p>
            <a:pPr>
              <a:defRPr/>
            </a:pPr>
            <a:endParaRPr lang="it-IT"/>
          </a:p>
        </p:txBody>
      </p:sp>
      <p:sp>
        <p:nvSpPr>
          <p:cNvPr id="3082" name="Rectangle 10"/>
          <p:cNvSpPr>
            <a:spLocks noGrp="1" noChangeArrowheads="1"/>
          </p:cNvSpPr>
          <p:nvPr>
            <p:ph type="sldNum"/>
          </p:nvPr>
        </p:nvSpPr>
        <p:spPr bwMode="auto">
          <a:xfrm>
            <a:off x="8129588" y="5734050"/>
            <a:ext cx="539750" cy="450850"/>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ctr">
              <a:buClrTx/>
              <a:buFontTx/>
              <a:buNone/>
              <a:defRPr sz="1400" b="1">
                <a:solidFill>
                  <a:srgbClr val="FFFFFF"/>
                </a:solidFill>
                <a:latin typeface="+mn-lt"/>
                <a:ea typeface="+mn-ea"/>
                <a:cs typeface="Arial" charset="0"/>
              </a:defRPr>
            </a:lvl1pPr>
          </a:lstStyle>
          <a:p>
            <a:pPr>
              <a:defRPr/>
            </a:pPr>
            <a:fld id="{3B3EEBDA-C25E-45BD-9040-FD386F41B59F}" type="slidenum">
              <a:rPr lang="it-IT"/>
              <a:pPr>
                <a:defRPr/>
              </a:pPr>
              <a:t>‹N›</a:t>
            </a:fld>
            <a:endParaRPr lang="it-IT"/>
          </a:p>
        </p:txBody>
      </p:sp>
      <p:sp>
        <p:nvSpPr>
          <p:cNvPr id="3083" name="Text Box 11"/>
          <p:cNvSpPr txBox="1">
            <a:spLocks noChangeArrowheads="1"/>
          </p:cNvSpPr>
          <p:nvPr/>
        </p:nvSpPr>
        <p:spPr bwMode="auto">
          <a:xfrm rot="5400000">
            <a:off x="7059613" y="3736975"/>
            <a:ext cx="3200400" cy="365125"/>
          </a:xfrm>
          <a:prstGeom prst="rect">
            <a:avLst/>
          </a:prstGeom>
          <a:noFill/>
          <a:ln w="9525" cap="flat">
            <a:noFill/>
            <a:round/>
            <a:headEnd/>
            <a:tailEnd/>
          </a:ln>
          <a:effectLst/>
        </p:spPr>
        <p:txBody>
          <a:bodyPr wrap="none" anchor="ctr"/>
          <a:lstStyle/>
          <a:p>
            <a:pPr>
              <a:defRPr/>
            </a:pPr>
            <a:endParaRPr lang="it-IT">
              <a:ea typeface="+mn-ea"/>
              <a:cs typeface="Arial" charset="0"/>
            </a:endParaRP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2pPr>
      <a:lvl3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3pPr>
      <a:lvl4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4pPr>
      <a:lvl5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5pPr>
      <a:lvl6pPr marL="25146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6pPr>
      <a:lvl7pPr marL="29718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7pPr>
      <a:lvl8pPr marL="34290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8pPr>
      <a:lvl9pPr marL="38862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ea typeface="+mn-ea"/>
          <a:cs typeface="+mn-cs"/>
        </a:defRPr>
      </a:lvl1pPr>
      <a:lvl2pPr marL="742950" indent="-285750" algn="l" defTabSz="449263" rtl="0" eaLnBrk="0" fontAlgn="base" hangingPunct="0">
        <a:spcBef>
          <a:spcPts val="525"/>
        </a:spcBef>
        <a:spcAft>
          <a:spcPct val="0"/>
        </a:spcAft>
        <a:buClr>
          <a:srgbClr val="000000"/>
        </a:buClr>
        <a:buSzPct val="100000"/>
        <a:buFont typeface="Times New Roman" pitchFamily="16" charset="0"/>
        <a:defRPr sz="21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575F6D"/>
        </a:solidFill>
        <a:effectLst/>
      </p:bgPr>
    </p:bg>
    <p:spTree>
      <p:nvGrpSpPr>
        <p:cNvPr id="1" name=""/>
        <p:cNvGrpSpPr/>
        <p:nvPr/>
      </p:nvGrpSpPr>
      <p:grpSpPr>
        <a:xfrm>
          <a:off x="0" y="0"/>
          <a:ext cx="0" cy="0"/>
          <a:chOff x="0" y="0"/>
          <a:chExt cx="0" cy="0"/>
        </a:xfrm>
      </p:grpSpPr>
      <p:sp>
        <p:nvSpPr>
          <p:cNvPr id="4097" name="Rectangle 1"/>
          <p:cNvSpPr>
            <a:spLocks noChangeArrowheads="1"/>
          </p:cNvSpPr>
          <p:nvPr/>
        </p:nvSpPr>
        <p:spPr bwMode="auto">
          <a:xfrm>
            <a:off x="381000" y="0"/>
            <a:ext cx="609600" cy="6858000"/>
          </a:xfrm>
          <a:prstGeom prst="rect">
            <a:avLst/>
          </a:prstGeom>
          <a:solidFill>
            <a:srgbClr val="FEC3AE">
              <a:alpha val="53999"/>
            </a:srgbClr>
          </a:solidFill>
          <a:ln w="9525" cap="flat">
            <a:noFill/>
            <a:round/>
            <a:headEnd/>
            <a:tailEnd/>
          </a:ln>
          <a:effectLst/>
        </p:spPr>
        <p:txBody>
          <a:bodyPr wrap="none" anchor="ctr"/>
          <a:lstStyle/>
          <a:p>
            <a:pPr>
              <a:defRPr/>
            </a:pPr>
            <a:endParaRPr lang="it-IT">
              <a:ea typeface="+mn-ea"/>
              <a:cs typeface="Arial" charset="0"/>
            </a:endParaRPr>
          </a:p>
        </p:txBody>
      </p:sp>
      <p:sp>
        <p:nvSpPr>
          <p:cNvPr id="4098" name="Rectangle 2"/>
          <p:cNvSpPr>
            <a:spLocks noChangeArrowheads="1"/>
          </p:cNvSpPr>
          <p:nvPr/>
        </p:nvSpPr>
        <p:spPr bwMode="auto">
          <a:xfrm>
            <a:off x="276225" y="0"/>
            <a:ext cx="104775" cy="6858000"/>
          </a:xfrm>
          <a:prstGeom prst="rect">
            <a:avLst/>
          </a:prstGeom>
          <a:solidFill>
            <a:srgbClr val="FFD9CE">
              <a:alpha val="35999"/>
            </a:srgbClr>
          </a:solidFill>
          <a:ln w="9525" cap="flat">
            <a:noFill/>
            <a:round/>
            <a:headEnd/>
            <a:tailEnd/>
          </a:ln>
          <a:effectLst/>
        </p:spPr>
        <p:txBody>
          <a:bodyPr wrap="none" anchor="ctr"/>
          <a:lstStyle/>
          <a:p>
            <a:pPr>
              <a:defRPr/>
            </a:pPr>
            <a:endParaRPr lang="it-IT">
              <a:ea typeface="+mn-ea"/>
              <a:cs typeface="Arial" charset="0"/>
            </a:endParaRPr>
          </a:p>
        </p:txBody>
      </p:sp>
      <p:sp>
        <p:nvSpPr>
          <p:cNvPr id="4099" name="Rectangle 3"/>
          <p:cNvSpPr>
            <a:spLocks noChangeArrowheads="1"/>
          </p:cNvSpPr>
          <p:nvPr/>
        </p:nvSpPr>
        <p:spPr bwMode="auto">
          <a:xfrm>
            <a:off x="990600" y="0"/>
            <a:ext cx="182563" cy="6858000"/>
          </a:xfrm>
          <a:prstGeom prst="rect">
            <a:avLst/>
          </a:prstGeom>
          <a:solidFill>
            <a:srgbClr val="FFD9CE">
              <a:alpha val="70000"/>
            </a:srgbClr>
          </a:solidFill>
          <a:ln w="9525" cap="flat">
            <a:noFill/>
            <a:round/>
            <a:headEnd/>
            <a:tailEnd/>
          </a:ln>
          <a:effectLst/>
        </p:spPr>
        <p:txBody>
          <a:bodyPr wrap="none" anchor="ctr"/>
          <a:lstStyle/>
          <a:p>
            <a:pPr>
              <a:defRPr/>
            </a:pPr>
            <a:endParaRPr lang="it-IT">
              <a:ea typeface="+mn-ea"/>
              <a:cs typeface="Arial" charset="0"/>
            </a:endParaRPr>
          </a:p>
        </p:txBody>
      </p:sp>
      <p:sp>
        <p:nvSpPr>
          <p:cNvPr id="4100" name="Rectangle 4"/>
          <p:cNvSpPr>
            <a:spLocks noChangeArrowheads="1"/>
          </p:cNvSpPr>
          <p:nvPr/>
        </p:nvSpPr>
        <p:spPr bwMode="auto">
          <a:xfrm>
            <a:off x="1141413" y="0"/>
            <a:ext cx="230187" cy="6858000"/>
          </a:xfrm>
          <a:prstGeom prst="rect">
            <a:avLst/>
          </a:prstGeom>
          <a:solidFill>
            <a:srgbClr val="FFEDE8">
              <a:alpha val="70999"/>
            </a:srgbClr>
          </a:solidFill>
          <a:ln w="9525" cap="flat">
            <a:noFill/>
            <a:round/>
            <a:headEnd/>
            <a:tailEnd/>
          </a:ln>
          <a:effectLst/>
        </p:spPr>
        <p:txBody>
          <a:bodyPr wrap="none" anchor="ctr"/>
          <a:lstStyle/>
          <a:p>
            <a:pPr>
              <a:defRPr/>
            </a:pPr>
            <a:endParaRPr lang="it-IT">
              <a:ea typeface="+mn-ea"/>
              <a:cs typeface="Arial" charset="0"/>
            </a:endParaRPr>
          </a:p>
        </p:txBody>
      </p:sp>
      <p:sp>
        <p:nvSpPr>
          <p:cNvPr id="4101" name="Line 5"/>
          <p:cNvSpPr>
            <a:spLocks noChangeShapeType="1"/>
          </p:cNvSpPr>
          <p:nvPr/>
        </p:nvSpPr>
        <p:spPr bwMode="auto">
          <a:xfrm>
            <a:off x="106363" y="0"/>
            <a:ext cx="1587" cy="6858000"/>
          </a:xfrm>
          <a:prstGeom prst="line">
            <a:avLst/>
          </a:prstGeom>
          <a:noFill/>
          <a:ln w="57240" cap="sq">
            <a:solidFill>
              <a:srgbClr val="FEC3AE"/>
            </a:solidFill>
            <a:miter lim="800000"/>
            <a:headEnd/>
            <a:tailEnd/>
          </a:ln>
          <a:effectLst/>
        </p:spPr>
        <p:txBody>
          <a:bodyPr/>
          <a:lstStyle/>
          <a:p>
            <a:pPr>
              <a:defRPr/>
            </a:pPr>
            <a:endParaRPr lang="it-IT">
              <a:ea typeface="+mn-ea"/>
              <a:cs typeface="Arial" charset="0"/>
            </a:endParaRPr>
          </a:p>
        </p:txBody>
      </p:sp>
      <p:sp>
        <p:nvSpPr>
          <p:cNvPr id="4102" name="Line 6"/>
          <p:cNvSpPr>
            <a:spLocks noChangeShapeType="1"/>
          </p:cNvSpPr>
          <p:nvPr/>
        </p:nvSpPr>
        <p:spPr bwMode="auto">
          <a:xfrm>
            <a:off x="914400" y="0"/>
            <a:ext cx="1588" cy="6858000"/>
          </a:xfrm>
          <a:prstGeom prst="line">
            <a:avLst/>
          </a:prstGeom>
          <a:noFill/>
          <a:ln w="57240" cap="sq">
            <a:solidFill>
              <a:srgbClr val="FFEDE8"/>
            </a:solidFill>
            <a:miter lim="800000"/>
            <a:headEnd/>
            <a:tailEnd/>
          </a:ln>
          <a:effectLst/>
        </p:spPr>
        <p:txBody>
          <a:bodyPr/>
          <a:lstStyle/>
          <a:p>
            <a:pPr>
              <a:defRPr/>
            </a:pPr>
            <a:endParaRPr lang="it-IT">
              <a:ea typeface="+mn-ea"/>
              <a:cs typeface="Arial" charset="0"/>
            </a:endParaRPr>
          </a:p>
        </p:txBody>
      </p:sp>
      <p:sp>
        <p:nvSpPr>
          <p:cNvPr id="4103" name="Line 7"/>
          <p:cNvSpPr>
            <a:spLocks noChangeShapeType="1"/>
          </p:cNvSpPr>
          <p:nvPr/>
        </p:nvSpPr>
        <p:spPr bwMode="auto">
          <a:xfrm>
            <a:off x="854075" y="0"/>
            <a:ext cx="1588" cy="6858000"/>
          </a:xfrm>
          <a:prstGeom prst="line">
            <a:avLst/>
          </a:prstGeom>
          <a:noFill/>
          <a:ln w="57240" cap="sq">
            <a:solidFill>
              <a:srgbClr val="FEC3AE"/>
            </a:solidFill>
            <a:miter lim="800000"/>
            <a:headEnd/>
            <a:tailEnd/>
          </a:ln>
          <a:effectLst/>
        </p:spPr>
        <p:txBody>
          <a:bodyPr/>
          <a:lstStyle/>
          <a:p>
            <a:pPr>
              <a:defRPr/>
            </a:pPr>
            <a:endParaRPr lang="it-IT">
              <a:ea typeface="+mn-ea"/>
              <a:cs typeface="Arial" charset="0"/>
            </a:endParaRPr>
          </a:p>
        </p:txBody>
      </p:sp>
      <p:sp>
        <p:nvSpPr>
          <p:cNvPr id="4104" name="Line 8"/>
          <p:cNvSpPr>
            <a:spLocks noChangeShapeType="1"/>
          </p:cNvSpPr>
          <p:nvPr/>
        </p:nvSpPr>
        <p:spPr bwMode="auto">
          <a:xfrm>
            <a:off x="1727200" y="0"/>
            <a:ext cx="1588" cy="6858000"/>
          </a:xfrm>
          <a:prstGeom prst="line">
            <a:avLst/>
          </a:prstGeom>
          <a:noFill/>
          <a:ln w="28440" cap="sq">
            <a:solidFill>
              <a:srgbClr val="FEC3AE"/>
            </a:solidFill>
            <a:miter lim="800000"/>
            <a:headEnd/>
            <a:tailEnd/>
          </a:ln>
          <a:effectLst/>
        </p:spPr>
        <p:txBody>
          <a:bodyPr/>
          <a:lstStyle/>
          <a:p>
            <a:pPr>
              <a:defRPr/>
            </a:pPr>
            <a:endParaRPr lang="it-IT">
              <a:ea typeface="+mn-ea"/>
              <a:cs typeface="Arial" charset="0"/>
            </a:endParaRPr>
          </a:p>
        </p:txBody>
      </p:sp>
      <p:sp>
        <p:nvSpPr>
          <p:cNvPr id="4105" name="Line 9"/>
          <p:cNvSpPr>
            <a:spLocks noChangeShapeType="1"/>
          </p:cNvSpPr>
          <p:nvPr/>
        </p:nvSpPr>
        <p:spPr bwMode="auto">
          <a:xfrm>
            <a:off x="1066800" y="0"/>
            <a:ext cx="1588" cy="6858000"/>
          </a:xfrm>
          <a:prstGeom prst="line">
            <a:avLst/>
          </a:prstGeom>
          <a:noFill/>
          <a:ln w="9360" cap="sq">
            <a:solidFill>
              <a:srgbClr val="FEC3AE"/>
            </a:solidFill>
            <a:miter lim="800000"/>
            <a:headEnd/>
            <a:tailEnd/>
          </a:ln>
          <a:effectLst/>
        </p:spPr>
        <p:txBody>
          <a:bodyPr/>
          <a:lstStyle/>
          <a:p>
            <a:pPr>
              <a:defRPr/>
            </a:pPr>
            <a:endParaRPr lang="it-IT">
              <a:ea typeface="+mn-ea"/>
              <a:cs typeface="Arial" charset="0"/>
            </a:endParaRPr>
          </a:p>
        </p:txBody>
      </p:sp>
      <p:sp>
        <p:nvSpPr>
          <p:cNvPr id="4106" name="Rectangle 10"/>
          <p:cNvSpPr>
            <a:spLocks noChangeArrowheads="1"/>
          </p:cNvSpPr>
          <p:nvPr/>
        </p:nvSpPr>
        <p:spPr bwMode="auto">
          <a:xfrm>
            <a:off x="1219200" y="0"/>
            <a:ext cx="76200" cy="6858000"/>
          </a:xfrm>
          <a:prstGeom prst="rect">
            <a:avLst/>
          </a:prstGeom>
          <a:solidFill>
            <a:srgbClr val="FEC3AE">
              <a:alpha val="50999"/>
            </a:srgbClr>
          </a:solidFill>
          <a:ln w="9525" cap="flat">
            <a:noFill/>
            <a:round/>
            <a:headEnd/>
            <a:tailEnd/>
          </a:ln>
          <a:effectLst/>
        </p:spPr>
        <p:txBody>
          <a:bodyPr wrap="none" anchor="ctr"/>
          <a:lstStyle/>
          <a:p>
            <a:pPr>
              <a:defRPr/>
            </a:pPr>
            <a:endParaRPr lang="it-IT">
              <a:ea typeface="+mn-ea"/>
              <a:cs typeface="Arial" charset="0"/>
            </a:endParaRPr>
          </a:p>
        </p:txBody>
      </p:sp>
      <p:sp>
        <p:nvSpPr>
          <p:cNvPr id="4107" name="Oval 11"/>
          <p:cNvSpPr>
            <a:spLocks noChangeArrowheads="1"/>
          </p:cNvSpPr>
          <p:nvPr/>
        </p:nvSpPr>
        <p:spPr bwMode="auto">
          <a:xfrm>
            <a:off x="609600" y="3429000"/>
            <a:ext cx="1295400" cy="1295400"/>
          </a:xfrm>
          <a:prstGeom prst="ellipse">
            <a:avLst/>
          </a:prstGeom>
          <a:solidFill>
            <a:srgbClr val="FE8637"/>
          </a:solidFill>
          <a:ln w="9525" cap="flat">
            <a:noFill/>
            <a:round/>
            <a:headEnd/>
            <a:tailEnd/>
          </a:ln>
          <a:effectLst/>
        </p:spPr>
        <p:txBody>
          <a:bodyPr wrap="none" anchor="ctr"/>
          <a:lstStyle/>
          <a:p>
            <a:pPr>
              <a:defRPr/>
            </a:pPr>
            <a:endParaRPr lang="it-IT">
              <a:ea typeface="+mn-ea"/>
              <a:cs typeface="Arial" charset="0"/>
            </a:endParaRPr>
          </a:p>
        </p:txBody>
      </p:sp>
      <p:sp>
        <p:nvSpPr>
          <p:cNvPr id="4108" name="Oval 12"/>
          <p:cNvSpPr>
            <a:spLocks noChangeArrowheads="1"/>
          </p:cNvSpPr>
          <p:nvPr/>
        </p:nvSpPr>
        <p:spPr bwMode="auto">
          <a:xfrm>
            <a:off x="1323975" y="4867275"/>
            <a:ext cx="642938" cy="641350"/>
          </a:xfrm>
          <a:prstGeom prst="ellipse">
            <a:avLst/>
          </a:prstGeom>
          <a:solidFill>
            <a:srgbClr val="FE8637"/>
          </a:solidFill>
          <a:ln w="9525" cap="flat">
            <a:noFill/>
            <a:round/>
            <a:headEnd/>
            <a:tailEnd/>
          </a:ln>
          <a:effectLst/>
        </p:spPr>
        <p:txBody>
          <a:bodyPr wrap="none" anchor="ctr"/>
          <a:lstStyle/>
          <a:p>
            <a:pPr>
              <a:defRPr/>
            </a:pPr>
            <a:endParaRPr lang="it-IT">
              <a:ea typeface="+mn-ea"/>
              <a:cs typeface="Arial" charset="0"/>
            </a:endParaRPr>
          </a:p>
        </p:txBody>
      </p:sp>
      <p:sp>
        <p:nvSpPr>
          <p:cNvPr id="4109" name="Oval 13"/>
          <p:cNvSpPr>
            <a:spLocks noChangeArrowheads="1"/>
          </p:cNvSpPr>
          <p:nvPr/>
        </p:nvSpPr>
        <p:spPr bwMode="auto">
          <a:xfrm>
            <a:off x="1090613" y="5500688"/>
            <a:ext cx="138112" cy="136525"/>
          </a:xfrm>
          <a:prstGeom prst="ellipse">
            <a:avLst/>
          </a:prstGeom>
          <a:solidFill>
            <a:srgbClr val="FE8637"/>
          </a:solidFill>
          <a:ln w="9525" cap="flat">
            <a:noFill/>
            <a:round/>
            <a:headEnd/>
            <a:tailEnd/>
          </a:ln>
          <a:effectLst/>
        </p:spPr>
        <p:txBody>
          <a:bodyPr wrap="none" anchor="ctr"/>
          <a:lstStyle/>
          <a:p>
            <a:pPr>
              <a:defRPr/>
            </a:pPr>
            <a:endParaRPr lang="it-IT">
              <a:ea typeface="+mn-ea"/>
              <a:cs typeface="Arial" charset="0"/>
            </a:endParaRPr>
          </a:p>
        </p:txBody>
      </p:sp>
      <p:sp>
        <p:nvSpPr>
          <p:cNvPr id="4110" name="Oval 14"/>
          <p:cNvSpPr>
            <a:spLocks noChangeArrowheads="1"/>
          </p:cNvSpPr>
          <p:nvPr/>
        </p:nvSpPr>
        <p:spPr bwMode="auto">
          <a:xfrm>
            <a:off x="1663700" y="5791200"/>
            <a:ext cx="274638" cy="274638"/>
          </a:xfrm>
          <a:prstGeom prst="ellipse">
            <a:avLst/>
          </a:prstGeom>
          <a:solidFill>
            <a:srgbClr val="FE8637"/>
          </a:solidFill>
          <a:ln w="9525" cap="flat">
            <a:noFill/>
            <a:round/>
            <a:headEnd/>
            <a:tailEnd/>
          </a:ln>
          <a:effectLst/>
        </p:spPr>
        <p:txBody>
          <a:bodyPr wrap="none" anchor="ctr"/>
          <a:lstStyle/>
          <a:p>
            <a:pPr>
              <a:defRPr/>
            </a:pPr>
            <a:endParaRPr lang="it-IT">
              <a:ea typeface="+mn-ea"/>
              <a:cs typeface="Arial" charset="0"/>
            </a:endParaRPr>
          </a:p>
        </p:txBody>
      </p:sp>
      <p:sp>
        <p:nvSpPr>
          <p:cNvPr id="4111" name="Oval 15"/>
          <p:cNvSpPr>
            <a:spLocks noChangeArrowheads="1"/>
          </p:cNvSpPr>
          <p:nvPr/>
        </p:nvSpPr>
        <p:spPr bwMode="auto">
          <a:xfrm>
            <a:off x="1879600" y="4479925"/>
            <a:ext cx="365125" cy="365125"/>
          </a:xfrm>
          <a:prstGeom prst="ellipse">
            <a:avLst/>
          </a:prstGeom>
          <a:solidFill>
            <a:srgbClr val="FE8637"/>
          </a:solidFill>
          <a:ln w="9525" cap="flat">
            <a:noFill/>
            <a:round/>
            <a:headEnd/>
            <a:tailEnd/>
          </a:ln>
          <a:effectLst/>
        </p:spPr>
        <p:txBody>
          <a:bodyPr wrap="none" anchor="ctr"/>
          <a:lstStyle/>
          <a:p>
            <a:pPr>
              <a:defRPr/>
            </a:pPr>
            <a:endParaRPr lang="it-IT">
              <a:ea typeface="+mn-ea"/>
              <a:cs typeface="Arial" charset="0"/>
            </a:endParaRPr>
          </a:p>
        </p:txBody>
      </p:sp>
      <p:sp>
        <p:nvSpPr>
          <p:cNvPr id="4112" name="Line 16"/>
          <p:cNvSpPr>
            <a:spLocks noChangeShapeType="1"/>
          </p:cNvSpPr>
          <p:nvPr/>
        </p:nvSpPr>
        <p:spPr bwMode="auto">
          <a:xfrm>
            <a:off x="9097963" y="0"/>
            <a:ext cx="1587" cy="6858000"/>
          </a:xfrm>
          <a:prstGeom prst="line">
            <a:avLst/>
          </a:prstGeom>
          <a:noFill/>
          <a:ln w="57240" cap="sq">
            <a:solidFill>
              <a:srgbClr val="FEC3AE"/>
            </a:solidFill>
            <a:miter lim="800000"/>
            <a:headEnd/>
            <a:tailEnd/>
          </a:ln>
          <a:effectLst/>
        </p:spPr>
        <p:txBody>
          <a:bodyPr/>
          <a:lstStyle/>
          <a:p>
            <a:pPr>
              <a:defRPr/>
            </a:pPr>
            <a:endParaRPr lang="it-IT">
              <a:ea typeface="+mn-ea"/>
              <a:cs typeface="Arial" charset="0"/>
            </a:endParaRPr>
          </a:p>
        </p:txBody>
      </p:sp>
      <p:sp>
        <p:nvSpPr>
          <p:cNvPr id="24594" name="Rectangle 17"/>
          <p:cNvSpPr>
            <a:spLocks noGrp="1" noChangeArrowheads="1"/>
          </p:cNvSpPr>
          <p:nvPr>
            <p:ph type="title"/>
          </p:nvPr>
        </p:nvSpPr>
        <p:spPr bwMode="auto">
          <a:xfrm>
            <a:off x="457200" y="274638"/>
            <a:ext cx="7397750" cy="1073150"/>
          </a:xfrm>
          <a:prstGeom prst="rect">
            <a:avLst/>
          </a:prstGeom>
          <a:noFill/>
          <a:ln w="9525">
            <a:noFill/>
            <a:round/>
            <a:headEnd/>
            <a:tailEnd/>
          </a:ln>
        </p:spPr>
        <p:txBody>
          <a:bodyPr vert="horz" wrap="square" lIns="90000" tIns="46800" rIns="90000" bIns="46800" numCol="1" anchor="b" anchorCtr="0" compatLnSpc="1">
            <a:prstTxWarp prst="textNoShape">
              <a:avLst/>
            </a:prstTxWarp>
          </a:bodyPr>
          <a:lstStyle/>
          <a:p>
            <a:pPr lvl="0"/>
            <a:r>
              <a:rPr lang="en-GB" smtClean="0"/>
              <a:t>Fate clic per modificare il formato del testo del titolo</a:t>
            </a:r>
          </a:p>
        </p:txBody>
      </p:sp>
      <p:sp>
        <p:nvSpPr>
          <p:cNvPr id="24595" name="Rectangle 18"/>
          <p:cNvSpPr>
            <a:spLocks noGrp="1" noChangeArrowheads="1"/>
          </p:cNvSpPr>
          <p:nvPr>
            <p:ph type="body" idx="1"/>
          </p:nvPr>
        </p:nvSpPr>
        <p:spPr bwMode="auto">
          <a:xfrm>
            <a:off x="457200" y="1600200"/>
            <a:ext cx="7397750" cy="48037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Fate clic per modificare il formato del testo della struttura</a:t>
            </a:r>
          </a:p>
          <a:p>
            <a:pPr lvl="1"/>
            <a:r>
              <a:rPr lang="en-GB" smtClean="0"/>
              <a:t>Secondo livello struttura</a:t>
            </a:r>
          </a:p>
          <a:p>
            <a:pPr lvl="2"/>
            <a:r>
              <a:rPr lang="en-GB" smtClean="0"/>
              <a:t>Terzo livello struttura</a:t>
            </a:r>
          </a:p>
          <a:p>
            <a:pPr lvl="3"/>
            <a:r>
              <a:rPr lang="en-GB" smtClean="0"/>
              <a:t>Quarto livello struttura</a:t>
            </a:r>
          </a:p>
          <a:p>
            <a:pPr lvl="4"/>
            <a:r>
              <a:rPr lang="en-GB" smtClean="0"/>
              <a:t>Quinto livello struttura</a:t>
            </a:r>
          </a:p>
          <a:p>
            <a:pPr lvl="4"/>
            <a:r>
              <a:rPr lang="en-GB" smtClean="0"/>
              <a:t>Sesto livello struttura</a:t>
            </a:r>
          </a:p>
          <a:p>
            <a:pPr lvl="4"/>
            <a:r>
              <a:rPr lang="en-GB" smtClean="0"/>
              <a:t>Settimo livello struttura</a:t>
            </a:r>
          </a:p>
          <a:p>
            <a:pPr lvl="4"/>
            <a:r>
              <a:rPr lang="en-GB" smtClean="0"/>
              <a:t>Ottavo livello struttura</a:t>
            </a:r>
          </a:p>
          <a:p>
            <a:pPr lvl="4"/>
            <a:r>
              <a:rPr lang="en-GB" smtClean="0"/>
              <a:t>Nono livello struttura</a:t>
            </a:r>
          </a:p>
        </p:txBody>
      </p:sp>
      <p:sp>
        <p:nvSpPr>
          <p:cNvPr id="4115" name="Rectangle 19"/>
          <p:cNvSpPr>
            <a:spLocks noGrp="1" noChangeArrowheads="1"/>
          </p:cNvSpPr>
          <p:nvPr>
            <p:ph type="dt"/>
          </p:nvPr>
        </p:nvSpPr>
        <p:spPr bwMode="auto">
          <a:xfrm>
            <a:off x="9096375" y="217488"/>
            <a:ext cx="2216150" cy="311150"/>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r">
              <a:buClrTx/>
              <a:buFontTx/>
              <a:buNone/>
              <a:tabLst>
                <a:tab pos="723900" algn="l"/>
                <a:tab pos="1447800" algn="l"/>
                <a:tab pos="2171700" algn="l"/>
              </a:tabLst>
              <a:defRPr sz="1200">
                <a:solidFill>
                  <a:srgbClr val="FFF39D"/>
                </a:solidFill>
                <a:latin typeface="+mn-lt"/>
                <a:ea typeface="+mn-ea"/>
                <a:cs typeface="Arial" charset="0"/>
              </a:defRPr>
            </a:lvl1pPr>
          </a:lstStyle>
          <a:p>
            <a:pPr>
              <a:defRPr/>
            </a:pPr>
            <a:endParaRPr lang="it-IT"/>
          </a:p>
        </p:txBody>
      </p:sp>
      <p:sp>
        <p:nvSpPr>
          <p:cNvPr id="4116" name="Text Box 20"/>
          <p:cNvSpPr txBox="1">
            <a:spLocks noChangeArrowheads="1"/>
          </p:cNvSpPr>
          <p:nvPr/>
        </p:nvSpPr>
        <p:spPr bwMode="auto">
          <a:xfrm rot="5400000">
            <a:off x="7146926" y="4178300"/>
            <a:ext cx="3657600" cy="384175"/>
          </a:xfrm>
          <a:prstGeom prst="rect">
            <a:avLst/>
          </a:prstGeom>
          <a:noFill/>
          <a:ln w="9525" cap="flat">
            <a:noFill/>
            <a:round/>
            <a:headEnd/>
            <a:tailEnd/>
          </a:ln>
          <a:effectLst/>
        </p:spPr>
        <p:txBody>
          <a:bodyPr wrap="none" anchor="ctr"/>
          <a:lstStyle/>
          <a:p>
            <a:pPr>
              <a:defRPr/>
            </a:pPr>
            <a:endParaRPr lang="it-IT">
              <a:ea typeface="+mn-ea"/>
              <a:cs typeface="Arial" charset="0"/>
            </a:endParaRPr>
          </a:p>
        </p:txBody>
      </p:sp>
      <p:sp>
        <p:nvSpPr>
          <p:cNvPr id="4117" name="Rectangle 21"/>
          <p:cNvSpPr>
            <a:spLocks noGrp="1" noChangeArrowheads="1"/>
          </p:cNvSpPr>
          <p:nvPr>
            <p:ph type="sldNum"/>
          </p:nvPr>
        </p:nvSpPr>
        <p:spPr bwMode="auto">
          <a:xfrm>
            <a:off x="1339850" y="4929188"/>
            <a:ext cx="539750" cy="447675"/>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ctr">
              <a:buClrTx/>
              <a:buFontTx/>
              <a:buNone/>
              <a:defRPr sz="1400" b="1">
                <a:solidFill>
                  <a:srgbClr val="FFFFFF"/>
                </a:solidFill>
                <a:latin typeface="+mn-lt"/>
                <a:ea typeface="+mn-ea"/>
                <a:cs typeface="Arial" charset="0"/>
              </a:defRPr>
            </a:lvl1pPr>
          </a:lstStyle>
          <a:p>
            <a:pPr>
              <a:defRPr/>
            </a:pPr>
            <a:fld id="{D7079922-AA12-4B7E-AA91-54656097F3CD}"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449263" rtl="0" eaLnBrk="0" fontAlgn="base" hangingPunct="0">
        <a:spcBef>
          <a:spcPct val="0"/>
        </a:spcBef>
        <a:spcAft>
          <a:spcPct val="0"/>
        </a:spcAft>
        <a:buClr>
          <a:srgbClr val="000000"/>
        </a:buClr>
        <a:buSzPct val="100000"/>
        <a:buFont typeface="Times New Roman" pitchFamily="16" charset="0"/>
        <a:defRPr sz="3000">
          <a:solidFill>
            <a:srgbClr val="FFF39D"/>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itchFamily="16" charset="0"/>
        <a:defRPr sz="3000">
          <a:solidFill>
            <a:srgbClr val="FFF39D"/>
          </a:solidFill>
          <a:latin typeface="Century Schoolbook" pitchFamily="16" charset="0"/>
          <a:ea typeface="Microsoft YaHei" charset="-122"/>
        </a:defRPr>
      </a:lvl2pPr>
      <a:lvl3pPr algn="l" defTabSz="449263" rtl="0" eaLnBrk="0" fontAlgn="base" hangingPunct="0">
        <a:spcBef>
          <a:spcPct val="0"/>
        </a:spcBef>
        <a:spcAft>
          <a:spcPct val="0"/>
        </a:spcAft>
        <a:buClr>
          <a:srgbClr val="000000"/>
        </a:buClr>
        <a:buSzPct val="100000"/>
        <a:buFont typeface="Times New Roman" pitchFamily="16" charset="0"/>
        <a:defRPr sz="3000">
          <a:solidFill>
            <a:srgbClr val="FFF39D"/>
          </a:solidFill>
          <a:latin typeface="Century Schoolbook" pitchFamily="16" charset="0"/>
          <a:ea typeface="Microsoft YaHei" charset="-122"/>
        </a:defRPr>
      </a:lvl3pPr>
      <a:lvl4pPr algn="l" defTabSz="449263" rtl="0" eaLnBrk="0" fontAlgn="base" hangingPunct="0">
        <a:spcBef>
          <a:spcPct val="0"/>
        </a:spcBef>
        <a:spcAft>
          <a:spcPct val="0"/>
        </a:spcAft>
        <a:buClr>
          <a:srgbClr val="000000"/>
        </a:buClr>
        <a:buSzPct val="100000"/>
        <a:buFont typeface="Times New Roman" pitchFamily="16" charset="0"/>
        <a:defRPr sz="3000">
          <a:solidFill>
            <a:srgbClr val="FFF39D"/>
          </a:solidFill>
          <a:latin typeface="Century Schoolbook" pitchFamily="16" charset="0"/>
          <a:ea typeface="Microsoft YaHei" charset="-122"/>
        </a:defRPr>
      </a:lvl4pPr>
      <a:lvl5pPr algn="l" defTabSz="449263" rtl="0" eaLnBrk="0" fontAlgn="base" hangingPunct="0">
        <a:spcBef>
          <a:spcPct val="0"/>
        </a:spcBef>
        <a:spcAft>
          <a:spcPct val="0"/>
        </a:spcAft>
        <a:buClr>
          <a:srgbClr val="000000"/>
        </a:buClr>
        <a:buSzPct val="100000"/>
        <a:buFont typeface="Times New Roman" pitchFamily="16" charset="0"/>
        <a:defRPr sz="3000">
          <a:solidFill>
            <a:srgbClr val="FFF39D"/>
          </a:solidFill>
          <a:latin typeface="Century Schoolbook" pitchFamily="16" charset="0"/>
          <a:ea typeface="Microsoft YaHei" charset="-122"/>
        </a:defRPr>
      </a:lvl5pPr>
      <a:lvl6pPr marL="25146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FFF39D"/>
          </a:solidFill>
          <a:latin typeface="Century Schoolbook" pitchFamily="16" charset="0"/>
          <a:ea typeface="Microsoft YaHei" charset="-122"/>
        </a:defRPr>
      </a:lvl6pPr>
      <a:lvl7pPr marL="29718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FFF39D"/>
          </a:solidFill>
          <a:latin typeface="Century Schoolbook" pitchFamily="16" charset="0"/>
          <a:ea typeface="Microsoft YaHei" charset="-122"/>
        </a:defRPr>
      </a:lvl7pPr>
      <a:lvl8pPr marL="34290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FFF39D"/>
          </a:solidFill>
          <a:latin typeface="Century Schoolbook" pitchFamily="16" charset="0"/>
          <a:ea typeface="Microsoft YaHei" charset="-122"/>
        </a:defRPr>
      </a:lvl8pPr>
      <a:lvl9pPr marL="38862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FFF39D"/>
          </a:solidFill>
          <a:latin typeface="Century Schoolbook" pitchFamily="16" charset="0"/>
          <a:ea typeface="Microsoft YaHei" charset="-122"/>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a:solidFill>
            <a:srgbClr val="FFFFFF"/>
          </a:solidFill>
          <a:latin typeface="+mn-lt"/>
          <a:ea typeface="+mn-ea"/>
          <a:cs typeface="+mn-cs"/>
        </a:defRPr>
      </a:lvl1pPr>
      <a:lvl2pPr marL="742950" indent="-285750" algn="l" defTabSz="449263" rtl="0" eaLnBrk="0" fontAlgn="base" hangingPunct="0">
        <a:spcBef>
          <a:spcPts val="525"/>
        </a:spcBef>
        <a:spcAft>
          <a:spcPct val="0"/>
        </a:spcAft>
        <a:buClr>
          <a:srgbClr val="000000"/>
        </a:buClr>
        <a:buSzPct val="100000"/>
        <a:buFont typeface="Times New Roman" pitchFamily="16" charset="0"/>
        <a:defRPr sz="2100">
          <a:solidFill>
            <a:srgbClr val="FFFFFF"/>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FFFFFF"/>
          </a:solidFill>
          <a:latin typeface="+mn-lt"/>
          <a:ea typeface="+mn-ea"/>
        </a:defRPr>
      </a:lvl3pPr>
      <a:lvl4pPr marL="1600200" indent="-228600" algn="l" defTabSz="449263" rtl="0" eaLnBrk="0" fontAlgn="base" hangingPunct="0">
        <a:spcBef>
          <a:spcPts val="450"/>
        </a:spcBef>
        <a:spcAft>
          <a:spcPct val="0"/>
        </a:spcAft>
        <a:buClr>
          <a:srgbClr val="000000"/>
        </a:buClr>
        <a:buSzPct val="100000"/>
        <a:buFont typeface="Times New Roman" pitchFamily="16" charset="0"/>
        <a:defRPr>
          <a:solidFill>
            <a:srgbClr val="FFFFFF"/>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FFFFFF"/>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FFFFFF"/>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FFFFFF"/>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FFFFFF"/>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FFFFFF"/>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Line 1"/>
          <p:cNvSpPr>
            <a:spLocks noChangeShapeType="1"/>
          </p:cNvSpPr>
          <p:nvPr/>
        </p:nvSpPr>
        <p:spPr bwMode="auto">
          <a:xfrm>
            <a:off x="8763000" y="0"/>
            <a:ext cx="1588" cy="6858000"/>
          </a:xfrm>
          <a:prstGeom prst="line">
            <a:avLst/>
          </a:prstGeom>
          <a:noFill/>
          <a:ln w="38160" cap="sq">
            <a:solidFill>
              <a:srgbClr val="FEC3AE"/>
            </a:solidFill>
            <a:miter lim="800000"/>
            <a:headEnd/>
            <a:tailEnd/>
          </a:ln>
          <a:effectLst/>
        </p:spPr>
        <p:txBody>
          <a:bodyPr/>
          <a:lstStyle/>
          <a:p>
            <a:pPr>
              <a:defRPr/>
            </a:pPr>
            <a:endParaRPr lang="it-IT">
              <a:ea typeface="+mn-ea"/>
              <a:cs typeface="Arial" charset="0"/>
            </a:endParaRPr>
          </a:p>
        </p:txBody>
      </p:sp>
      <p:sp>
        <p:nvSpPr>
          <p:cNvPr id="5122" name="Line 2"/>
          <p:cNvSpPr>
            <a:spLocks noChangeShapeType="1"/>
          </p:cNvSpPr>
          <p:nvPr/>
        </p:nvSpPr>
        <p:spPr bwMode="auto">
          <a:xfrm>
            <a:off x="76200" y="0"/>
            <a:ext cx="1588" cy="6858000"/>
          </a:xfrm>
          <a:prstGeom prst="line">
            <a:avLst/>
          </a:prstGeom>
          <a:noFill/>
          <a:ln w="57240" cap="sq">
            <a:solidFill>
              <a:srgbClr val="FEC3AE"/>
            </a:solidFill>
            <a:miter lim="800000"/>
            <a:headEnd/>
            <a:tailEnd/>
          </a:ln>
          <a:effectLst/>
        </p:spPr>
        <p:txBody>
          <a:bodyPr/>
          <a:lstStyle/>
          <a:p>
            <a:pPr>
              <a:defRPr/>
            </a:pPr>
            <a:endParaRPr lang="it-IT">
              <a:ea typeface="+mn-ea"/>
              <a:cs typeface="Arial" charset="0"/>
            </a:endParaRPr>
          </a:p>
        </p:txBody>
      </p:sp>
      <p:sp>
        <p:nvSpPr>
          <p:cNvPr id="5123" name="Line 3"/>
          <p:cNvSpPr>
            <a:spLocks noChangeShapeType="1"/>
          </p:cNvSpPr>
          <p:nvPr/>
        </p:nvSpPr>
        <p:spPr bwMode="auto">
          <a:xfrm>
            <a:off x="8991600" y="0"/>
            <a:ext cx="1588" cy="6858000"/>
          </a:xfrm>
          <a:prstGeom prst="line">
            <a:avLst/>
          </a:prstGeom>
          <a:noFill/>
          <a:ln w="19080" cap="sq">
            <a:solidFill>
              <a:srgbClr val="FE8637"/>
            </a:solidFill>
            <a:miter lim="800000"/>
            <a:headEnd/>
            <a:tailEnd/>
          </a:ln>
          <a:effectLst/>
        </p:spPr>
        <p:txBody>
          <a:bodyPr/>
          <a:lstStyle/>
          <a:p>
            <a:pPr>
              <a:defRPr/>
            </a:pPr>
            <a:endParaRPr lang="it-IT">
              <a:ea typeface="+mn-ea"/>
              <a:cs typeface="Arial" charset="0"/>
            </a:endParaRPr>
          </a:p>
        </p:txBody>
      </p:sp>
      <p:sp>
        <p:nvSpPr>
          <p:cNvPr id="5124" name="Rectangle 4"/>
          <p:cNvSpPr>
            <a:spLocks noChangeArrowheads="1"/>
          </p:cNvSpPr>
          <p:nvPr/>
        </p:nvSpPr>
        <p:spPr bwMode="auto">
          <a:xfrm>
            <a:off x="8839200" y="0"/>
            <a:ext cx="304800" cy="6858000"/>
          </a:xfrm>
          <a:prstGeom prst="rect">
            <a:avLst/>
          </a:prstGeom>
          <a:solidFill>
            <a:srgbClr val="FEC3AE">
              <a:alpha val="87000"/>
            </a:srgbClr>
          </a:solidFill>
          <a:ln w="9525" cap="flat">
            <a:noFill/>
            <a:round/>
            <a:headEnd/>
            <a:tailEnd/>
          </a:ln>
          <a:effectLst/>
        </p:spPr>
        <p:txBody>
          <a:bodyPr wrap="none" anchor="ctr"/>
          <a:lstStyle/>
          <a:p>
            <a:pPr>
              <a:defRPr/>
            </a:pPr>
            <a:endParaRPr lang="it-IT">
              <a:ea typeface="+mn-ea"/>
              <a:cs typeface="Arial" charset="0"/>
            </a:endParaRPr>
          </a:p>
        </p:txBody>
      </p:sp>
      <p:sp>
        <p:nvSpPr>
          <p:cNvPr id="5125" name="Line 5"/>
          <p:cNvSpPr>
            <a:spLocks noChangeShapeType="1"/>
          </p:cNvSpPr>
          <p:nvPr/>
        </p:nvSpPr>
        <p:spPr bwMode="auto">
          <a:xfrm>
            <a:off x="8915400" y="0"/>
            <a:ext cx="1588" cy="6858000"/>
          </a:xfrm>
          <a:prstGeom prst="line">
            <a:avLst/>
          </a:prstGeom>
          <a:noFill/>
          <a:ln w="9360" cap="sq">
            <a:solidFill>
              <a:srgbClr val="FE8637"/>
            </a:solidFill>
            <a:miter lim="800000"/>
            <a:headEnd/>
            <a:tailEnd/>
          </a:ln>
          <a:effectLst/>
        </p:spPr>
        <p:txBody>
          <a:bodyPr/>
          <a:lstStyle/>
          <a:p>
            <a:pPr>
              <a:defRPr/>
            </a:pPr>
            <a:endParaRPr lang="it-IT">
              <a:ea typeface="+mn-ea"/>
              <a:cs typeface="Arial" charset="0"/>
            </a:endParaRPr>
          </a:p>
        </p:txBody>
      </p:sp>
      <p:sp>
        <p:nvSpPr>
          <p:cNvPr id="5126" name="Oval 6"/>
          <p:cNvSpPr>
            <a:spLocks noChangeArrowheads="1"/>
          </p:cNvSpPr>
          <p:nvPr/>
        </p:nvSpPr>
        <p:spPr bwMode="auto">
          <a:xfrm>
            <a:off x="8156575" y="5715000"/>
            <a:ext cx="549275" cy="549275"/>
          </a:xfrm>
          <a:prstGeom prst="ellipse">
            <a:avLst/>
          </a:prstGeom>
          <a:solidFill>
            <a:srgbClr val="FE8637"/>
          </a:solidFill>
          <a:ln w="9525" cap="flat">
            <a:noFill/>
            <a:round/>
            <a:headEnd/>
            <a:tailEnd/>
          </a:ln>
          <a:effectLst/>
        </p:spPr>
        <p:txBody>
          <a:bodyPr wrap="none" anchor="ctr"/>
          <a:lstStyle/>
          <a:p>
            <a:pPr>
              <a:defRPr/>
            </a:pPr>
            <a:endParaRPr lang="it-IT">
              <a:ea typeface="+mn-ea"/>
              <a:cs typeface="Arial" charset="0"/>
            </a:endParaRPr>
          </a:p>
        </p:txBody>
      </p:sp>
      <p:sp>
        <p:nvSpPr>
          <p:cNvPr id="25608" name="Rectangle 7"/>
          <p:cNvSpPr>
            <a:spLocks noGrp="1" noChangeArrowheads="1"/>
          </p:cNvSpPr>
          <p:nvPr>
            <p:ph type="title"/>
          </p:nvPr>
        </p:nvSpPr>
        <p:spPr bwMode="auto">
          <a:xfrm>
            <a:off x="457200" y="274638"/>
            <a:ext cx="7397750" cy="1073150"/>
          </a:xfrm>
          <a:prstGeom prst="rect">
            <a:avLst/>
          </a:prstGeom>
          <a:noFill/>
          <a:ln w="9525">
            <a:noFill/>
            <a:round/>
            <a:headEnd/>
            <a:tailEnd/>
          </a:ln>
        </p:spPr>
        <p:txBody>
          <a:bodyPr vert="horz" wrap="square" lIns="90000" tIns="46800" rIns="90000" bIns="46800" numCol="1" anchor="b" anchorCtr="0" compatLnSpc="1">
            <a:prstTxWarp prst="textNoShape">
              <a:avLst/>
            </a:prstTxWarp>
          </a:bodyPr>
          <a:lstStyle/>
          <a:p>
            <a:pPr lvl="0"/>
            <a:r>
              <a:rPr lang="en-GB" smtClean="0"/>
              <a:t>Fate clic per modificare il formato del testo del titolo</a:t>
            </a:r>
          </a:p>
        </p:txBody>
      </p:sp>
      <p:sp>
        <p:nvSpPr>
          <p:cNvPr id="25609" name="Rectangle 8"/>
          <p:cNvSpPr>
            <a:spLocks noGrp="1" noChangeArrowheads="1"/>
          </p:cNvSpPr>
          <p:nvPr>
            <p:ph type="body" idx="1"/>
          </p:nvPr>
        </p:nvSpPr>
        <p:spPr bwMode="auto">
          <a:xfrm>
            <a:off x="457200" y="1600200"/>
            <a:ext cx="7397750" cy="48037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Fate clic per modificare il formato del testo della struttura</a:t>
            </a:r>
          </a:p>
          <a:p>
            <a:pPr lvl="1"/>
            <a:r>
              <a:rPr lang="en-GB" smtClean="0"/>
              <a:t>Secondo livello struttura</a:t>
            </a:r>
          </a:p>
          <a:p>
            <a:pPr lvl="2"/>
            <a:r>
              <a:rPr lang="en-GB" smtClean="0"/>
              <a:t>Terzo livello struttura</a:t>
            </a:r>
          </a:p>
          <a:p>
            <a:pPr lvl="3"/>
            <a:r>
              <a:rPr lang="en-GB" smtClean="0"/>
              <a:t>Quarto livello struttura</a:t>
            </a:r>
          </a:p>
          <a:p>
            <a:pPr lvl="4"/>
            <a:r>
              <a:rPr lang="en-GB" smtClean="0"/>
              <a:t>Quinto livello struttura</a:t>
            </a:r>
          </a:p>
          <a:p>
            <a:pPr lvl="4"/>
            <a:r>
              <a:rPr lang="en-GB" smtClean="0"/>
              <a:t>Sesto livello struttura</a:t>
            </a:r>
          </a:p>
          <a:p>
            <a:pPr lvl="4"/>
            <a:r>
              <a:rPr lang="en-GB" smtClean="0"/>
              <a:t>Settimo livello struttura</a:t>
            </a:r>
          </a:p>
          <a:p>
            <a:pPr lvl="4"/>
            <a:r>
              <a:rPr lang="en-GB" smtClean="0"/>
              <a:t>Ottavo livello struttura</a:t>
            </a:r>
          </a:p>
          <a:p>
            <a:pPr lvl="4"/>
            <a:r>
              <a:rPr lang="en-GB" smtClean="0"/>
              <a:t>Nono livello struttura</a:t>
            </a:r>
          </a:p>
        </p:txBody>
      </p:sp>
      <p:sp>
        <p:nvSpPr>
          <p:cNvPr id="5129" name="Rectangle 9"/>
          <p:cNvSpPr>
            <a:spLocks noGrp="1" noChangeArrowheads="1"/>
          </p:cNvSpPr>
          <p:nvPr>
            <p:ph type="dt"/>
          </p:nvPr>
        </p:nvSpPr>
        <p:spPr bwMode="auto">
          <a:xfrm>
            <a:off x="8786813" y="266700"/>
            <a:ext cx="1941512" cy="314325"/>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r">
              <a:buClrTx/>
              <a:buFontTx/>
              <a:buNone/>
              <a:tabLst>
                <a:tab pos="723900" algn="l"/>
                <a:tab pos="1447800" algn="l"/>
              </a:tabLst>
              <a:defRPr sz="1200">
                <a:solidFill>
                  <a:srgbClr val="575F6D"/>
                </a:solidFill>
                <a:latin typeface="+mn-lt"/>
                <a:ea typeface="+mn-ea"/>
                <a:cs typeface="Arial" charset="0"/>
              </a:defRPr>
            </a:lvl1pPr>
          </a:lstStyle>
          <a:p>
            <a:pPr>
              <a:defRPr/>
            </a:pPr>
            <a:endParaRPr lang="it-IT"/>
          </a:p>
        </p:txBody>
      </p:sp>
      <p:sp>
        <p:nvSpPr>
          <p:cNvPr id="5130" name="Rectangle 10"/>
          <p:cNvSpPr>
            <a:spLocks noGrp="1" noChangeArrowheads="1"/>
          </p:cNvSpPr>
          <p:nvPr>
            <p:ph type="sldNum"/>
          </p:nvPr>
        </p:nvSpPr>
        <p:spPr bwMode="auto">
          <a:xfrm>
            <a:off x="8129588" y="5734050"/>
            <a:ext cx="539750" cy="450850"/>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ctr">
              <a:buClrTx/>
              <a:buFontTx/>
              <a:buNone/>
              <a:defRPr sz="1400" b="1">
                <a:solidFill>
                  <a:srgbClr val="FFFFFF"/>
                </a:solidFill>
                <a:latin typeface="+mn-lt"/>
                <a:ea typeface="+mn-ea"/>
                <a:cs typeface="Arial" charset="0"/>
              </a:defRPr>
            </a:lvl1pPr>
          </a:lstStyle>
          <a:p>
            <a:pPr>
              <a:defRPr/>
            </a:pPr>
            <a:fld id="{51CFD547-AB67-4464-9517-8E1A7644895B}" type="slidenum">
              <a:rPr lang="it-IT"/>
              <a:pPr>
                <a:defRPr/>
              </a:pPr>
              <a:t>‹N›</a:t>
            </a:fld>
            <a:endParaRPr lang="it-IT"/>
          </a:p>
        </p:txBody>
      </p:sp>
      <p:sp>
        <p:nvSpPr>
          <p:cNvPr id="5131" name="Text Box 11"/>
          <p:cNvSpPr txBox="1">
            <a:spLocks noChangeArrowheads="1"/>
          </p:cNvSpPr>
          <p:nvPr/>
        </p:nvSpPr>
        <p:spPr bwMode="auto">
          <a:xfrm rot="5400000">
            <a:off x="7059613" y="3736975"/>
            <a:ext cx="3200400" cy="365125"/>
          </a:xfrm>
          <a:prstGeom prst="rect">
            <a:avLst/>
          </a:prstGeom>
          <a:noFill/>
          <a:ln w="9525" cap="flat">
            <a:noFill/>
            <a:round/>
            <a:headEnd/>
            <a:tailEnd/>
          </a:ln>
          <a:effectLst/>
        </p:spPr>
        <p:txBody>
          <a:bodyPr wrap="none" anchor="ctr"/>
          <a:lstStyle/>
          <a:p>
            <a:pPr>
              <a:defRPr/>
            </a:pPr>
            <a:endParaRPr lang="it-IT">
              <a:ea typeface="+mn-ea"/>
              <a:cs typeface="Arial" charset="0"/>
            </a:endParaRP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2pPr>
      <a:lvl3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3pPr>
      <a:lvl4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4pPr>
      <a:lvl5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5pPr>
      <a:lvl6pPr marL="25146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6pPr>
      <a:lvl7pPr marL="29718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7pPr>
      <a:lvl8pPr marL="34290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8pPr>
      <a:lvl9pPr marL="38862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ea typeface="+mn-ea"/>
          <a:cs typeface="+mn-cs"/>
        </a:defRPr>
      </a:lvl1pPr>
      <a:lvl2pPr marL="742950" indent="-285750" algn="l" defTabSz="449263" rtl="0" eaLnBrk="0" fontAlgn="base" hangingPunct="0">
        <a:spcBef>
          <a:spcPts val="525"/>
        </a:spcBef>
        <a:spcAft>
          <a:spcPct val="0"/>
        </a:spcAft>
        <a:buClr>
          <a:srgbClr val="000000"/>
        </a:buClr>
        <a:buSzPct val="100000"/>
        <a:buFont typeface="Times New Roman" pitchFamily="16" charset="0"/>
        <a:defRPr sz="21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5" name="Line 1"/>
          <p:cNvSpPr>
            <a:spLocks noChangeShapeType="1"/>
          </p:cNvSpPr>
          <p:nvPr/>
        </p:nvSpPr>
        <p:spPr bwMode="auto">
          <a:xfrm>
            <a:off x="8763000" y="0"/>
            <a:ext cx="1588" cy="6858000"/>
          </a:xfrm>
          <a:prstGeom prst="line">
            <a:avLst/>
          </a:prstGeom>
          <a:noFill/>
          <a:ln w="38160" cap="sq">
            <a:solidFill>
              <a:srgbClr val="FEC3AE"/>
            </a:solidFill>
            <a:miter lim="800000"/>
            <a:headEnd/>
            <a:tailEnd/>
          </a:ln>
          <a:effectLst/>
        </p:spPr>
        <p:txBody>
          <a:bodyPr/>
          <a:lstStyle/>
          <a:p>
            <a:pPr>
              <a:defRPr/>
            </a:pPr>
            <a:endParaRPr lang="it-IT">
              <a:ea typeface="+mn-ea"/>
              <a:cs typeface="Arial" charset="0"/>
            </a:endParaRPr>
          </a:p>
        </p:txBody>
      </p:sp>
      <p:sp>
        <p:nvSpPr>
          <p:cNvPr id="6146" name="Line 2"/>
          <p:cNvSpPr>
            <a:spLocks noChangeShapeType="1"/>
          </p:cNvSpPr>
          <p:nvPr/>
        </p:nvSpPr>
        <p:spPr bwMode="auto">
          <a:xfrm>
            <a:off x="6248400" y="0"/>
            <a:ext cx="1588" cy="6858000"/>
          </a:xfrm>
          <a:prstGeom prst="line">
            <a:avLst/>
          </a:prstGeom>
          <a:noFill/>
          <a:ln w="38160" cap="sq">
            <a:solidFill>
              <a:srgbClr val="FEC3AE"/>
            </a:solidFill>
            <a:miter lim="800000"/>
            <a:headEnd/>
            <a:tailEnd/>
          </a:ln>
          <a:effectLst/>
        </p:spPr>
        <p:txBody>
          <a:bodyPr/>
          <a:lstStyle/>
          <a:p>
            <a:pPr>
              <a:defRPr/>
            </a:pPr>
            <a:endParaRPr lang="it-IT">
              <a:ea typeface="+mn-ea"/>
              <a:cs typeface="Arial" charset="0"/>
            </a:endParaRPr>
          </a:p>
        </p:txBody>
      </p:sp>
      <p:sp>
        <p:nvSpPr>
          <p:cNvPr id="6147" name="Line 3"/>
          <p:cNvSpPr>
            <a:spLocks noChangeShapeType="1"/>
          </p:cNvSpPr>
          <p:nvPr/>
        </p:nvSpPr>
        <p:spPr bwMode="auto">
          <a:xfrm>
            <a:off x="6192838" y="0"/>
            <a:ext cx="1587" cy="6858000"/>
          </a:xfrm>
          <a:prstGeom prst="line">
            <a:avLst/>
          </a:prstGeom>
          <a:noFill/>
          <a:ln w="12600" cap="sq">
            <a:solidFill>
              <a:srgbClr val="FE8637"/>
            </a:solidFill>
            <a:miter lim="800000"/>
            <a:headEnd/>
            <a:tailEnd/>
          </a:ln>
          <a:effectLst/>
        </p:spPr>
        <p:txBody>
          <a:bodyPr/>
          <a:lstStyle/>
          <a:p>
            <a:pPr>
              <a:defRPr/>
            </a:pPr>
            <a:endParaRPr lang="it-IT">
              <a:ea typeface="+mn-ea"/>
              <a:cs typeface="Arial" charset="0"/>
            </a:endParaRPr>
          </a:p>
        </p:txBody>
      </p:sp>
      <p:sp>
        <p:nvSpPr>
          <p:cNvPr id="6148" name="Line 4"/>
          <p:cNvSpPr>
            <a:spLocks noChangeShapeType="1"/>
          </p:cNvSpPr>
          <p:nvPr/>
        </p:nvSpPr>
        <p:spPr bwMode="auto">
          <a:xfrm>
            <a:off x="8991600" y="0"/>
            <a:ext cx="1588" cy="6858000"/>
          </a:xfrm>
          <a:prstGeom prst="line">
            <a:avLst/>
          </a:prstGeom>
          <a:noFill/>
          <a:ln w="19080" cap="sq">
            <a:solidFill>
              <a:srgbClr val="FE8637"/>
            </a:solidFill>
            <a:miter lim="800000"/>
            <a:headEnd/>
            <a:tailEnd/>
          </a:ln>
          <a:effectLst/>
        </p:spPr>
        <p:txBody>
          <a:bodyPr/>
          <a:lstStyle/>
          <a:p>
            <a:pPr>
              <a:defRPr/>
            </a:pPr>
            <a:endParaRPr lang="it-IT">
              <a:ea typeface="+mn-ea"/>
              <a:cs typeface="Arial" charset="0"/>
            </a:endParaRPr>
          </a:p>
        </p:txBody>
      </p:sp>
      <p:sp>
        <p:nvSpPr>
          <p:cNvPr id="6149" name="Rectangle 5"/>
          <p:cNvSpPr>
            <a:spLocks noChangeArrowheads="1"/>
          </p:cNvSpPr>
          <p:nvPr/>
        </p:nvSpPr>
        <p:spPr bwMode="auto">
          <a:xfrm>
            <a:off x="8839200" y="0"/>
            <a:ext cx="304800" cy="6858000"/>
          </a:xfrm>
          <a:prstGeom prst="rect">
            <a:avLst/>
          </a:prstGeom>
          <a:solidFill>
            <a:srgbClr val="FEC3AE">
              <a:alpha val="87000"/>
            </a:srgbClr>
          </a:solidFill>
          <a:ln w="9525" cap="flat">
            <a:noFill/>
            <a:round/>
            <a:headEnd/>
            <a:tailEnd/>
          </a:ln>
          <a:effectLst/>
        </p:spPr>
        <p:txBody>
          <a:bodyPr wrap="none" anchor="ctr"/>
          <a:lstStyle/>
          <a:p>
            <a:pPr>
              <a:defRPr/>
            </a:pPr>
            <a:endParaRPr lang="it-IT">
              <a:ea typeface="+mn-ea"/>
              <a:cs typeface="Arial" charset="0"/>
            </a:endParaRPr>
          </a:p>
        </p:txBody>
      </p:sp>
      <p:sp>
        <p:nvSpPr>
          <p:cNvPr id="6150" name="Line 6"/>
          <p:cNvSpPr>
            <a:spLocks noChangeShapeType="1"/>
          </p:cNvSpPr>
          <p:nvPr/>
        </p:nvSpPr>
        <p:spPr bwMode="auto">
          <a:xfrm>
            <a:off x="8915400" y="0"/>
            <a:ext cx="1588" cy="6858000"/>
          </a:xfrm>
          <a:prstGeom prst="line">
            <a:avLst/>
          </a:prstGeom>
          <a:noFill/>
          <a:ln w="9360" cap="sq">
            <a:solidFill>
              <a:srgbClr val="FE8637"/>
            </a:solidFill>
            <a:miter lim="800000"/>
            <a:headEnd/>
            <a:tailEnd/>
          </a:ln>
          <a:effectLst/>
        </p:spPr>
        <p:txBody>
          <a:bodyPr/>
          <a:lstStyle/>
          <a:p>
            <a:pPr>
              <a:defRPr/>
            </a:pPr>
            <a:endParaRPr lang="it-IT">
              <a:ea typeface="+mn-ea"/>
              <a:cs typeface="Arial" charset="0"/>
            </a:endParaRPr>
          </a:p>
        </p:txBody>
      </p:sp>
      <p:sp>
        <p:nvSpPr>
          <p:cNvPr id="6151" name="Oval 7"/>
          <p:cNvSpPr>
            <a:spLocks noChangeArrowheads="1"/>
          </p:cNvSpPr>
          <p:nvPr/>
        </p:nvSpPr>
        <p:spPr bwMode="auto">
          <a:xfrm>
            <a:off x="8156575" y="5715000"/>
            <a:ext cx="549275" cy="549275"/>
          </a:xfrm>
          <a:prstGeom prst="ellipse">
            <a:avLst/>
          </a:prstGeom>
          <a:solidFill>
            <a:srgbClr val="FE8637"/>
          </a:solidFill>
          <a:ln w="9525" cap="flat">
            <a:noFill/>
            <a:round/>
            <a:headEnd/>
            <a:tailEnd/>
          </a:ln>
          <a:effectLst/>
        </p:spPr>
        <p:txBody>
          <a:bodyPr wrap="none" anchor="ctr"/>
          <a:lstStyle/>
          <a:p>
            <a:pPr>
              <a:defRPr/>
            </a:pPr>
            <a:endParaRPr lang="it-IT">
              <a:ea typeface="+mn-ea"/>
              <a:cs typeface="Arial" charset="0"/>
            </a:endParaRPr>
          </a:p>
        </p:txBody>
      </p:sp>
      <p:sp>
        <p:nvSpPr>
          <p:cNvPr id="26633" name="Rectangle 8"/>
          <p:cNvSpPr>
            <a:spLocks noGrp="1" noChangeArrowheads="1"/>
          </p:cNvSpPr>
          <p:nvPr>
            <p:ph type="title"/>
          </p:nvPr>
        </p:nvSpPr>
        <p:spPr bwMode="auto">
          <a:xfrm>
            <a:off x="457200" y="274638"/>
            <a:ext cx="7397750" cy="1073150"/>
          </a:xfrm>
          <a:prstGeom prst="rect">
            <a:avLst/>
          </a:prstGeom>
          <a:noFill/>
          <a:ln w="9525">
            <a:noFill/>
            <a:round/>
            <a:headEnd/>
            <a:tailEnd/>
          </a:ln>
        </p:spPr>
        <p:txBody>
          <a:bodyPr vert="horz" wrap="square" lIns="90000" tIns="46800" rIns="90000" bIns="46800" numCol="1" anchor="b" anchorCtr="0" compatLnSpc="1">
            <a:prstTxWarp prst="textNoShape">
              <a:avLst/>
            </a:prstTxWarp>
          </a:bodyPr>
          <a:lstStyle/>
          <a:p>
            <a:pPr lvl="0"/>
            <a:r>
              <a:rPr lang="en-GB" smtClean="0"/>
              <a:t>Fate clic per modificare il formato del testo del titolo</a:t>
            </a:r>
          </a:p>
        </p:txBody>
      </p:sp>
      <p:sp>
        <p:nvSpPr>
          <p:cNvPr id="26634" name="Rectangle 9"/>
          <p:cNvSpPr>
            <a:spLocks noGrp="1" noChangeArrowheads="1"/>
          </p:cNvSpPr>
          <p:nvPr>
            <p:ph type="body" idx="1"/>
          </p:nvPr>
        </p:nvSpPr>
        <p:spPr bwMode="auto">
          <a:xfrm>
            <a:off x="457200" y="1600200"/>
            <a:ext cx="7397750" cy="48037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Fate clic per modificare il formato del testo della struttura</a:t>
            </a:r>
          </a:p>
          <a:p>
            <a:pPr lvl="1"/>
            <a:r>
              <a:rPr lang="en-GB" smtClean="0"/>
              <a:t>Secondo livello struttura</a:t>
            </a:r>
          </a:p>
          <a:p>
            <a:pPr lvl="2"/>
            <a:r>
              <a:rPr lang="en-GB" smtClean="0"/>
              <a:t>Terzo livello struttura</a:t>
            </a:r>
          </a:p>
          <a:p>
            <a:pPr lvl="3"/>
            <a:r>
              <a:rPr lang="en-GB" smtClean="0"/>
              <a:t>Quarto livello struttura</a:t>
            </a:r>
          </a:p>
          <a:p>
            <a:pPr lvl="4"/>
            <a:r>
              <a:rPr lang="en-GB" smtClean="0"/>
              <a:t>Quinto livello struttura</a:t>
            </a:r>
          </a:p>
          <a:p>
            <a:pPr lvl="4"/>
            <a:r>
              <a:rPr lang="en-GB" smtClean="0"/>
              <a:t>Sesto livello struttura</a:t>
            </a:r>
          </a:p>
          <a:p>
            <a:pPr lvl="4"/>
            <a:r>
              <a:rPr lang="en-GB" smtClean="0"/>
              <a:t>Settimo livello struttura</a:t>
            </a:r>
          </a:p>
          <a:p>
            <a:pPr lvl="4"/>
            <a:r>
              <a:rPr lang="en-GB" smtClean="0"/>
              <a:t>Ottavo livello struttura</a:t>
            </a:r>
          </a:p>
          <a:p>
            <a:pPr lvl="4"/>
            <a:r>
              <a:rPr lang="en-GB" smtClean="0"/>
              <a:t>Nono livello struttura</a:t>
            </a:r>
          </a:p>
        </p:txBody>
      </p:sp>
      <p:sp>
        <p:nvSpPr>
          <p:cNvPr id="6154" name="Rectangle 10"/>
          <p:cNvSpPr>
            <a:spLocks noGrp="1" noChangeArrowheads="1"/>
          </p:cNvSpPr>
          <p:nvPr>
            <p:ph type="dt"/>
          </p:nvPr>
        </p:nvSpPr>
        <p:spPr bwMode="auto">
          <a:xfrm>
            <a:off x="8786813" y="266700"/>
            <a:ext cx="1941512" cy="314325"/>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r">
              <a:buClrTx/>
              <a:buFontTx/>
              <a:buNone/>
              <a:tabLst>
                <a:tab pos="723900" algn="l"/>
                <a:tab pos="1447800" algn="l"/>
              </a:tabLst>
              <a:defRPr sz="1200">
                <a:solidFill>
                  <a:srgbClr val="575F6D"/>
                </a:solidFill>
                <a:latin typeface="+mn-lt"/>
                <a:ea typeface="+mn-ea"/>
                <a:cs typeface="Arial" charset="0"/>
              </a:defRPr>
            </a:lvl1pPr>
          </a:lstStyle>
          <a:p>
            <a:pPr>
              <a:defRPr/>
            </a:pPr>
            <a:endParaRPr lang="it-IT"/>
          </a:p>
        </p:txBody>
      </p:sp>
      <p:sp>
        <p:nvSpPr>
          <p:cNvPr id="6155" name="Rectangle 11"/>
          <p:cNvSpPr>
            <a:spLocks noGrp="1" noChangeArrowheads="1"/>
          </p:cNvSpPr>
          <p:nvPr>
            <p:ph type="sldNum"/>
          </p:nvPr>
        </p:nvSpPr>
        <p:spPr bwMode="auto">
          <a:xfrm>
            <a:off x="8129588" y="5734050"/>
            <a:ext cx="539750" cy="450850"/>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ctr">
              <a:buClrTx/>
              <a:buFontTx/>
              <a:buNone/>
              <a:defRPr sz="1400" b="1">
                <a:solidFill>
                  <a:srgbClr val="FFFFFF"/>
                </a:solidFill>
                <a:latin typeface="+mn-lt"/>
                <a:ea typeface="+mn-ea"/>
                <a:cs typeface="Arial" charset="0"/>
              </a:defRPr>
            </a:lvl1pPr>
          </a:lstStyle>
          <a:p>
            <a:pPr>
              <a:defRPr/>
            </a:pPr>
            <a:fld id="{940EE7A0-1350-451E-AB15-F3531B2654F3}" type="slidenum">
              <a:rPr lang="it-IT"/>
              <a:pPr>
                <a:defRPr/>
              </a:pPr>
              <a:t>‹N›</a:t>
            </a:fld>
            <a:endParaRPr lang="it-IT"/>
          </a:p>
        </p:txBody>
      </p:sp>
      <p:sp>
        <p:nvSpPr>
          <p:cNvPr id="6156" name="Text Box 12"/>
          <p:cNvSpPr txBox="1">
            <a:spLocks noChangeArrowheads="1"/>
          </p:cNvSpPr>
          <p:nvPr/>
        </p:nvSpPr>
        <p:spPr bwMode="auto">
          <a:xfrm rot="5400000">
            <a:off x="7059613" y="3736975"/>
            <a:ext cx="3200400" cy="365125"/>
          </a:xfrm>
          <a:prstGeom prst="rect">
            <a:avLst/>
          </a:prstGeom>
          <a:noFill/>
          <a:ln w="9525" cap="flat">
            <a:noFill/>
            <a:round/>
            <a:headEnd/>
            <a:tailEnd/>
          </a:ln>
          <a:effectLst/>
        </p:spPr>
        <p:txBody>
          <a:bodyPr wrap="none" anchor="ctr"/>
          <a:lstStyle/>
          <a:p>
            <a:pPr>
              <a:defRPr/>
            </a:pPr>
            <a:endParaRPr lang="it-IT">
              <a:ea typeface="+mn-ea"/>
              <a:cs typeface="Arial" charset="0"/>
            </a:endParaRP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2pPr>
      <a:lvl3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3pPr>
      <a:lvl4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4pPr>
      <a:lvl5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5pPr>
      <a:lvl6pPr marL="25146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6pPr>
      <a:lvl7pPr marL="29718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7pPr>
      <a:lvl8pPr marL="34290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8pPr>
      <a:lvl9pPr marL="38862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ea typeface="+mn-ea"/>
          <a:cs typeface="+mn-cs"/>
        </a:defRPr>
      </a:lvl1pPr>
      <a:lvl2pPr marL="742950" indent="-285750" algn="l" defTabSz="449263" rtl="0" eaLnBrk="0" fontAlgn="base" hangingPunct="0">
        <a:spcBef>
          <a:spcPts val="525"/>
        </a:spcBef>
        <a:spcAft>
          <a:spcPct val="0"/>
        </a:spcAft>
        <a:buClr>
          <a:srgbClr val="000000"/>
        </a:buClr>
        <a:buSzPct val="100000"/>
        <a:buFont typeface="Times New Roman" pitchFamily="16" charset="0"/>
        <a:defRPr sz="21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9" name="Line 1"/>
          <p:cNvSpPr>
            <a:spLocks noChangeShapeType="1"/>
          </p:cNvSpPr>
          <p:nvPr/>
        </p:nvSpPr>
        <p:spPr bwMode="auto">
          <a:xfrm>
            <a:off x="8763000" y="0"/>
            <a:ext cx="1588" cy="6858000"/>
          </a:xfrm>
          <a:prstGeom prst="line">
            <a:avLst/>
          </a:prstGeom>
          <a:noFill/>
          <a:ln w="38160" cap="sq">
            <a:solidFill>
              <a:srgbClr val="FEC3AE"/>
            </a:solidFill>
            <a:miter lim="800000"/>
            <a:headEnd/>
            <a:tailEnd/>
          </a:ln>
          <a:effectLst/>
        </p:spPr>
        <p:txBody>
          <a:bodyPr/>
          <a:lstStyle/>
          <a:p>
            <a:pPr>
              <a:defRPr/>
            </a:pPr>
            <a:endParaRPr lang="it-IT">
              <a:ea typeface="+mn-ea"/>
              <a:cs typeface="Arial" charset="0"/>
            </a:endParaRPr>
          </a:p>
        </p:txBody>
      </p:sp>
      <p:sp>
        <p:nvSpPr>
          <p:cNvPr id="7170" name="Oval 2"/>
          <p:cNvSpPr>
            <a:spLocks noChangeArrowheads="1"/>
          </p:cNvSpPr>
          <p:nvPr/>
        </p:nvSpPr>
        <p:spPr bwMode="auto">
          <a:xfrm>
            <a:off x="8156575" y="5715000"/>
            <a:ext cx="549275" cy="549275"/>
          </a:xfrm>
          <a:prstGeom prst="ellipse">
            <a:avLst/>
          </a:prstGeom>
          <a:solidFill>
            <a:srgbClr val="FE8637"/>
          </a:solidFill>
          <a:ln w="9525" cap="flat">
            <a:noFill/>
            <a:round/>
            <a:headEnd/>
            <a:tailEnd/>
          </a:ln>
          <a:effectLst/>
        </p:spPr>
        <p:txBody>
          <a:bodyPr wrap="none" anchor="ctr"/>
          <a:lstStyle/>
          <a:p>
            <a:pPr>
              <a:defRPr/>
            </a:pPr>
            <a:endParaRPr lang="it-IT">
              <a:ea typeface="+mn-ea"/>
              <a:cs typeface="Arial" charset="0"/>
            </a:endParaRPr>
          </a:p>
        </p:txBody>
      </p:sp>
      <p:sp>
        <p:nvSpPr>
          <p:cNvPr id="7171" name="Line 3"/>
          <p:cNvSpPr>
            <a:spLocks noChangeShapeType="1"/>
          </p:cNvSpPr>
          <p:nvPr/>
        </p:nvSpPr>
        <p:spPr bwMode="auto">
          <a:xfrm>
            <a:off x="8991600" y="0"/>
            <a:ext cx="1588" cy="6858000"/>
          </a:xfrm>
          <a:prstGeom prst="line">
            <a:avLst/>
          </a:prstGeom>
          <a:noFill/>
          <a:ln w="9360" cap="sq">
            <a:solidFill>
              <a:srgbClr val="000000"/>
            </a:solidFill>
            <a:miter lim="800000"/>
            <a:headEnd/>
            <a:tailEnd/>
          </a:ln>
          <a:effectLst/>
        </p:spPr>
        <p:txBody>
          <a:bodyPr/>
          <a:lstStyle/>
          <a:p>
            <a:pPr>
              <a:defRPr/>
            </a:pPr>
            <a:endParaRPr lang="it-IT">
              <a:ea typeface="+mn-ea"/>
              <a:cs typeface="Arial" charset="0"/>
            </a:endParaRPr>
          </a:p>
        </p:txBody>
      </p:sp>
      <p:sp>
        <p:nvSpPr>
          <p:cNvPr id="7172" name="Rectangle 4"/>
          <p:cNvSpPr>
            <a:spLocks noChangeArrowheads="1"/>
          </p:cNvSpPr>
          <p:nvPr/>
        </p:nvSpPr>
        <p:spPr bwMode="auto">
          <a:xfrm>
            <a:off x="8839200" y="0"/>
            <a:ext cx="304800" cy="6858000"/>
          </a:xfrm>
          <a:prstGeom prst="rect">
            <a:avLst/>
          </a:prstGeom>
          <a:solidFill>
            <a:srgbClr val="FEC3AE"/>
          </a:solidFill>
          <a:ln w="9525" cap="flat">
            <a:noFill/>
            <a:round/>
            <a:headEnd/>
            <a:tailEnd/>
          </a:ln>
          <a:effectLst/>
        </p:spPr>
        <p:txBody>
          <a:bodyPr wrap="none" anchor="ctr"/>
          <a:lstStyle/>
          <a:p>
            <a:pPr>
              <a:defRPr/>
            </a:pPr>
            <a:endParaRPr lang="it-IT">
              <a:ea typeface="+mn-ea"/>
              <a:cs typeface="Arial" charset="0"/>
            </a:endParaRPr>
          </a:p>
        </p:txBody>
      </p:sp>
      <p:sp>
        <p:nvSpPr>
          <p:cNvPr id="7173" name="Line 5"/>
          <p:cNvSpPr>
            <a:spLocks noChangeShapeType="1"/>
          </p:cNvSpPr>
          <p:nvPr/>
        </p:nvSpPr>
        <p:spPr bwMode="auto">
          <a:xfrm>
            <a:off x="8915400" y="0"/>
            <a:ext cx="1588" cy="6858000"/>
          </a:xfrm>
          <a:prstGeom prst="line">
            <a:avLst/>
          </a:prstGeom>
          <a:noFill/>
          <a:ln w="9360" cap="sq">
            <a:solidFill>
              <a:srgbClr val="FE8637"/>
            </a:solidFill>
            <a:miter lim="800000"/>
            <a:headEnd/>
            <a:tailEnd/>
          </a:ln>
          <a:effectLst/>
        </p:spPr>
        <p:txBody>
          <a:bodyPr/>
          <a:lstStyle/>
          <a:p>
            <a:pPr>
              <a:defRPr/>
            </a:pPr>
            <a:endParaRPr lang="it-IT">
              <a:ea typeface="+mn-ea"/>
              <a:cs typeface="Arial" charset="0"/>
            </a:endParaRPr>
          </a:p>
        </p:txBody>
      </p:sp>
      <p:sp>
        <p:nvSpPr>
          <p:cNvPr id="7174" name="Line 6"/>
          <p:cNvSpPr>
            <a:spLocks noChangeShapeType="1"/>
          </p:cNvSpPr>
          <p:nvPr/>
        </p:nvSpPr>
        <p:spPr bwMode="auto">
          <a:xfrm>
            <a:off x="6248400" y="0"/>
            <a:ext cx="1588" cy="6858000"/>
          </a:xfrm>
          <a:prstGeom prst="line">
            <a:avLst/>
          </a:prstGeom>
          <a:noFill/>
          <a:ln w="38160" cap="sq">
            <a:solidFill>
              <a:srgbClr val="FEC3AE"/>
            </a:solidFill>
            <a:miter lim="800000"/>
            <a:headEnd/>
            <a:tailEnd/>
          </a:ln>
          <a:effectLst/>
        </p:spPr>
        <p:txBody>
          <a:bodyPr/>
          <a:lstStyle/>
          <a:p>
            <a:pPr>
              <a:defRPr/>
            </a:pPr>
            <a:endParaRPr lang="it-IT">
              <a:ea typeface="+mn-ea"/>
              <a:cs typeface="Arial" charset="0"/>
            </a:endParaRPr>
          </a:p>
        </p:txBody>
      </p:sp>
      <p:sp>
        <p:nvSpPr>
          <p:cNvPr id="7175" name="Line 7"/>
          <p:cNvSpPr>
            <a:spLocks noChangeShapeType="1"/>
          </p:cNvSpPr>
          <p:nvPr/>
        </p:nvSpPr>
        <p:spPr bwMode="auto">
          <a:xfrm>
            <a:off x="6192838" y="0"/>
            <a:ext cx="1587" cy="6858000"/>
          </a:xfrm>
          <a:prstGeom prst="line">
            <a:avLst/>
          </a:prstGeom>
          <a:noFill/>
          <a:ln w="12600" cap="sq">
            <a:solidFill>
              <a:srgbClr val="FE8637"/>
            </a:solidFill>
            <a:miter lim="800000"/>
            <a:headEnd/>
            <a:tailEnd/>
          </a:ln>
          <a:effectLst/>
        </p:spPr>
        <p:txBody>
          <a:bodyPr/>
          <a:lstStyle/>
          <a:p>
            <a:pPr>
              <a:defRPr/>
            </a:pPr>
            <a:endParaRPr lang="it-IT">
              <a:ea typeface="+mn-ea"/>
              <a:cs typeface="Arial" charset="0"/>
            </a:endParaRPr>
          </a:p>
        </p:txBody>
      </p:sp>
      <p:sp>
        <p:nvSpPr>
          <p:cNvPr id="27657" name="Rectangle 8"/>
          <p:cNvSpPr>
            <a:spLocks noGrp="1" noChangeArrowheads="1"/>
          </p:cNvSpPr>
          <p:nvPr>
            <p:ph type="title"/>
          </p:nvPr>
        </p:nvSpPr>
        <p:spPr bwMode="auto">
          <a:xfrm>
            <a:off x="457200" y="274638"/>
            <a:ext cx="7397750" cy="1073150"/>
          </a:xfrm>
          <a:prstGeom prst="rect">
            <a:avLst/>
          </a:prstGeom>
          <a:noFill/>
          <a:ln w="9525">
            <a:noFill/>
            <a:round/>
            <a:headEnd/>
            <a:tailEnd/>
          </a:ln>
        </p:spPr>
        <p:txBody>
          <a:bodyPr vert="horz" wrap="square" lIns="90000" tIns="46800" rIns="90000" bIns="46800" numCol="1" anchor="b" anchorCtr="0" compatLnSpc="1">
            <a:prstTxWarp prst="textNoShape">
              <a:avLst/>
            </a:prstTxWarp>
          </a:bodyPr>
          <a:lstStyle/>
          <a:p>
            <a:pPr lvl="0"/>
            <a:r>
              <a:rPr lang="en-GB" smtClean="0"/>
              <a:t>Fate clic per modificare il formato del testo del titolo</a:t>
            </a:r>
          </a:p>
        </p:txBody>
      </p:sp>
      <p:sp>
        <p:nvSpPr>
          <p:cNvPr id="27658" name="Rectangle 9"/>
          <p:cNvSpPr>
            <a:spLocks noGrp="1" noChangeArrowheads="1"/>
          </p:cNvSpPr>
          <p:nvPr>
            <p:ph type="body" idx="1"/>
          </p:nvPr>
        </p:nvSpPr>
        <p:spPr bwMode="auto">
          <a:xfrm>
            <a:off x="457200" y="1600200"/>
            <a:ext cx="7397750" cy="48037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Fate clic per modificare il formato del testo della struttura</a:t>
            </a:r>
          </a:p>
          <a:p>
            <a:pPr lvl="1"/>
            <a:r>
              <a:rPr lang="en-GB" smtClean="0"/>
              <a:t>Secondo livello struttura</a:t>
            </a:r>
          </a:p>
          <a:p>
            <a:pPr lvl="2"/>
            <a:r>
              <a:rPr lang="en-GB" smtClean="0"/>
              <a:t>Terzo livello struttura</a:t>
            </a:r>
          </a:p>
          <a:p>
            <a:pPr lvl="3"/>
            <a:r>
              <a:rPr lang="en-GB" smtClean="0"/>
              <a:t>Quarto livello struttura</a:t>
            </a:r>
          </a:p>
          <a:p>
            <a:pPr lvl="4"/>
            <a:r>
              <a:rPr lang="en-GB" smtClean="0"/>
              <a:t>Quinto livello struttura</a:t>
            </a:r>
          </a:p>
          <a:p>
            <a:pPr lvl="4"/>
            <a:r>
              <a:rPr lang="en-GB" smtClean="0"/>
              <a:t>Sesto livello struttura</a:t>
            </a:r>
          </a:p>
          <a:p>
            <a:pPr lvl="4"/>
            <a:r>
              <a:rPr lang="en-GB" smtClean="0"/>
              <a:t>Settimo livello struttura</a:t>
            </a:r>
          </a:p>
          <a:p>
            <a:pPr lvl="4"/>
            <a:r>
              <a:rPr lang="en-GB" smtClean="0"/>
              <a:t>Ottavo livello struttura</a:t>
            </a:r>
          </a:p>
          <a:p>
            <a:pPr lvl="4"/>
            <a:r>
              <a:rPr lang="en-GB" smtClean="0"/>
              <a:t>Nono livello struttura</a:t>
            </a:r>
          </a:p>
        </p:txBody>
      </p:sp>
      <p:sp>
        <p:nvSpPr>
          <p:cNvPr id="7178" name="Rectangle 10"/>
          <p:cNvSpPr>
            <a:spLocks noGrp="1" noChangeArrowheads="1"/>
          </p:cNvSpPr>
          <p:nvPr>
            <p:ph type="dt"/>
          </p:nvPr>
        </p:nvSpPr>
        <p:spPr bwMode="auto">
          <a:xfrm>
            <a:off x="8786813" y="266700"/>
            <a:ext cx="1941512" cy="314325"/>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r">
              <a:buClrTx/>
              <a:buFontTx/>
              <a:buNone/>
              <a:tabLst>
                <a:tab pos="723900" algn="l"/>
                <a:tab pos="1447800" algn="l"/>
              </a:tabLst>
              <a:defRPr sz="1200">
                <a:solidFill>
                  <a:srgbClr val="575F6D"/>
                </a:solidFill>
                <a:latin typeface="+mn-lt"/>
                <a:ea typeface="+mn-ea"/>
                <a:cs typeface="Arial" charset="0"/>
              </a:defRPr>
            </a:lvl1pPr>
          </a:lstStyle>
          <a:p>
            <a:pPr>
              <a:defRPr/>
            </a:pPr>
            <a:endParaRPr lang="it-IT"/>
          </a:p>
        </p:txBody>
      </p:sp>
      <p:sp>
        <p:nvSpPr>
          <p:cNvPr id="7179" name="Rectangle 11"/>
          <p:cNvSpPr>
            <a:spLocks noGrp="1" noChangeArrowheads="1"/>
          </p:cNvSpPr>
          <p:nvPr>
            <p:ph type="sldNum"/>
          </p:nvPr>
        </p:nvSpPr>
        <p:spPr bwMode="auto">
          <a:xfrm>
            <a:off x="8129588" y="5734050"/>
            <a:ext cx="539750" cy="450850"/>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ctr">
              <a:buClrTx/>
              <a:buFontTx/>
              <a:buNone/>
              <a:defRPr sz="1400" b="1">
                <a:solidFill>
                  <a:srgbClr val="FFFFFF"/>
                </a:solidFill>
                <a:latin typeface="+mn-lt"/>
                <a:ea typeface="+mn-ea"/>
                <a:cs typeface="Arial" charset="0"/>
              </a:defRPr>
            </a:lvl1pPr>
          </a:lstStyle>
          <a:p>
            <a:pPr>
              <a:defRPr/>
            </a:pPr>
            <a:fld id="{633B3024-48DA-465F-AC93-AB54CC5B418C}" type="slidenum">
              <a:rPr lang="it-IT"/>
              <a:pPr>
                <a:defRPr/>
              </a:pPr>
              <a:t>‹N›</a:t>
            </a:fld>
            <a:endParaRPr lang="it-IT"/>
          </a:p>
        </p:txBody>
      </p:sp>
      <p:sp>
        <p:nvSpPr>
          <p:cNvPr id="7180" name="Text Box 12"/>
          <p:cNvSpPr txBox="1">
            <a:spLocks noChangeArrowheads="1"/>
          </p:cNvSpPr>
          <p:nvPr/>
        </p:nvSpPr>
        <p:spPr bwMode="auto">
          <a:xfrm rot="5400000">
            <a:off x="7059613" y="3736975"/>
            <a:ext cx="3200400" cy="365125"/>
          </a:xfrm>
          <a:prstGeom prst="rect">
            <a:avLst/>
          </a:prstGeom>
          <a:noFill/>
          <a:ln w="9525" cap="flat">
            <a:noFill/>
            <a:round/>
            <a:headEnd/>
            <a:tailEnd/>
          </a:ln>
          <a:effectLst/>
        </p:spPr>
        <p:txBody>
          <a:bodyPr wrap="none" anchor="ctr"/>
          <a:lstStyle/>
          <a:p>
            <a:pPr>
              <a:defRPr/>
            </a:pPr>
            <a:endParaRPr lang="it-IT">
              <a:ea typeface="+mn-ea"/>
              <a:cs typeface="Arial" charset="0"/>
            </a:endParaRP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2pPr>
      <a:lvl3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3pPr>
      <a:lvl4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4pPr>
      <a:lvl5pPr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5pPr>
      <a:lvl6pPr marL="25146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6pPr>
      <a:lvl7pPr marL="29718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7pPr>
      <a:lvl8pPr marL="34290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8pPr>
      <a:lvl9pPr marL="3886200" indent="-228600" algn="l" defTabSz="449263" rtl="0" eaLnBrk="0" fontAlgn="base" hangingPunct="0">
        <a:spcBef>
          <a:spcPct val="0"/>
        </a:spcBef>
        <a:spcAft>
          <a:spcPct val="0"/>
        </a:spcAft>
        <a:buClr>
          <a:srgbClr val="000000"/>
        </a:buClr>
        <a:buSzPct val="100000"/>
        <a:buFont typeface="Times New Roman" pitchFamily="16" charset="0"/>
        <a:defRPr sz="3000">
          <a:solidFill>
            <a:srgbClr val="575F6D"/>
          </a:solidFill>
          <a:latin typeface="Century Schoolbook" pitchFamily="16" charset="0"/>
          <a:ea typeface="Microsoft YaHei" charset="-122"/>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ea typeface="+mn-ea"/>
          <a:cs typeface="+mn-cs"/>
        </a:defRPr>
      </a:lvl1pPr>
      <a:lvl2pPr marL="742950" indent="-285750" algn="l" defTabSz="449263" rtl="0" eaLnBrk="0" fontAlgn="base" hangingPunct="0">
        <a:spcBef>
          <a:spcPts val="525"/>
        </a:spcBef>
        <a:spcAft>
          <a:spcPct val="0"/>
        </a:spcAft>
        <a:buClr>
          <a:srgbClr val="000000"/>
        </a:buClr>
        <a:buSzPct val="100000"/>
        <a:buFont typeface="Times New Roman" pitchFamily="16" charset="0"/>
        <a:defRPr sz="21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8.xml"/><Relationship Id="rId1" Type="http://schemas.openxmlformats.org/officeDocument/2006/relationships/vmlDrawing" Target="../drawings/vmlDrawing10.vml"/><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8.xml"/><Relationship Id="rId1" Type="http://schemas.openxmlformats.org/officeDocument/2006/relationships/vmlDrawing" Target="../drawings/vmlDrawing11.vml"/><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8.xml"/><Relationship Id="rId1" Type="http://schemas.openxmlformats.org/officeDocument/2006/relationships/vmlDrawing" Target="../drawings/vmlDrawing12.vml"/><Relationship Id="rId4" Type="http://schemas.openxmlformats.org/officeDocument/2006/relationships/oleObject" Target="../embeddings/oleObject1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8.xml"/><Relationship Id="rId1" Type="http://schemas.openxmlformats.org/officeDocument/2006/relationships/vmlDrawing" Target="../drawings/vmlDrawing13.vml"/><Relationship Id="rId4" Type="http://schemas.openxmlformats.org/officeDocument/2006/relationships/oleObject" Target="../embeddings/oleObject1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8.xml"/><Relationship Id="rId1" Type="http://schemas.openxmlformats.org/officeDocument/2006/relationships/vmlDrawing" Target="../drawings/vmlDrawing14.vml"/><Relationship Id="rId4" Type="http://schemas.openxmlformats.org/officeDocument/2006/relationships/oleObject" Target="../embeddings/oleObject14.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8.xml"/><Relationship Id="rId1" Type="http://schemas.openxmlformats.org/officeDocument/2006/relationships/vmlDrawing" Target="../drawings/vmlDrawing15.vml"/><Relationship Id="rId4" Type="http://schemas.openxmlformats.org/officeDocument/2006/relationships/oleObject" Target="../embeddings/oleObject15.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8.xml"/><Relationship Id="rId1" Type="http://schemas.openxmlformats.org/officeDocument/2006/relationships/vmlDrawing" Target="../drawings/vmlDrawing16.vml"/><Relationship Id="rId5" Type="http://schemas.openxmlformats.org/officeDocument/2006/relationships/image" Target="../media/image3.jpeg"/><Relationship Id="rId4" Type="http://schemas.openxmlformats.org/officeDocument/2006/relationships/oleObject" Target="../embeddings/oleObject16.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8.xml"/><Relationship Id="rId1" Type="http://schemas.openxmlformats.org/officeDocument/2006/relationships/vmlDrawing" Target="../drawings/vmlDrawing17.vml"/><Relationship Id="rId4" Type="http://schemas.openxmlformats.org/officeDocument/2006/relationships/oleObject" Target="../embeddings/oleObject17.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8.xml"/><Relationship Id="rId1" Type="http://schemas.openxmlformats.org/officeDocument/2006/relationships/vmlDrawing" Target="../drawings/vmlDrawing18.vml"/><Relationship Id="rId4" Type="http://schemas.openxmlformats.org/officeDocument/2006/relationships/oleObject" Target="../embeddings/oleObject18.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8.xml"/><Relationship Id="rId1" Type="http://schemas.openxmlformats.org/officeDocument/2006/relationships/vmlDrawing" Target="../drawings/vmlDrawing19.vml"/><Relationship Id="rId4" Type="http://schemas.openxmlformats.org/officeDocument/2006/relationships/oleObject" Target="../embeddings/oleObject19.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8.xml"/><Relationship Id="rId1" Type="http://schemas.openxmlformats.org/officeDocument/2006/relationships/vmlDrawing" Target="../drawings/vmlDrawing2.vml"/><Relationship Id="rId5" Type="http://schemas.openxmlformats.org/officeDocument/2006/relationships/image" Target="../media/image2.jpeg"/><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8.xml"/><Relationship Id="rId1" Type="http://schemas.openxmlformats.org/officeDocument/2006/relationships/vmlDrawing" Target="../drawings/vmlDrawing20.vml"/><Relationship Id="rId4" Type="http://schemas.openxmlformats.org/officeDocument/2006/relationships/oleObject" Target="../embeddings/oleObject20.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8.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8.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8.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8.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8.xml"/><Relationship Id="rId1" Type="http://schemas.openxmlformats.org/officeDocument/2006/relationships/vmlDrawing" Target="../drawings/vmlDrawing7.vml"/><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8.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8.xml"/><Relationship Id="rId1" Type="http://schemas.openxmlformats.org/officeDocument/2006/relationships/vmlDrawing" Target="../drawings/vmlDrawing9.vml"/><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8" name="Text Box 1"/>
          <p:cNvSpPr txBox="1">
            <a:spLocks noChangeArrowheads="1"/>
          </p:cNvSpPr>
          <p:nvPr/>
        </p:nvSpPr>
        <p:spPr bwMode="auto">
          <a:xfrm>
            <a:off x="2555875" y="2133600"/>
            <a:ext cx="6156325" cy="3959225"/>
          </a:xfrm>
          <a:prstGeom prst="rect">
            <a:avLst/>
          </a:prstGeom>
          <a:noFill/>
          <a:ln w="9525">
            <a:noFill/>
            <a:round/>
            <a:headEnd/>
            <a:tailEnd/>
          </a:ln>
        </p:spPr>
        <p:txBody>
          <a:bodyPr lIns="90000" tIns="46800" rIns="90000" bIns="46800" anchor="b"/>
          <a:lstStyle/>
          <a:p>
            <a:r>
              <a:rPr lang="it-IT" sz="2600" b="1">
                <a:solidFill>
                  <a:schemeClr val="tx1"/>
                </a:solidFill>
                <a:latin typeface="Verdana" pitchFamily="32" charset="0"/>
              </a:rPr>
              <a:t>Marinetti e il Futurismo</a:t>
            </a:r>
            <a:endParaRPr lang="it-IT" sz="2600" i="1">
              <a:solidFill>
                <a:schemeClr val="tx1"/>
              </a:solidFill>
              <a:latin typeface="Verdana" pitchFamily="32" charset="0"/>
            </a:endParaRPr>
          </a:p>
          <a:p>
            <a:endParaRPr lang="it-IT" sz="2600">
              <a:solidFill>
                <a:schemeClr val="tx1"/>
              </a:solidFill>
              <a:latin typeface="Verdana" pitchFamily="32" charset="0"/>
            </a:endParaRPr>
          </a:p>
          <a:p>
            <a:pPr algn="ctr"/>
            <a:endParaRPr lang="it-IT" sz="2600" b="1" i="1">
              <a:solidFill>
                <a:schemeClr val="tx1"/>
              </a:solidFill>
              <a:latin typeface="Verdana" pitchFamily="32" charset="0"/>
            </a:endParaRPr>
          </a:p>
          <a:p>
            <a:pPr algn="ctr"/>
            <a:endParaRPr lang="it-IT" sz="2600" b="1" i="1">
              <a:solidFill>
                <a:schemeClr val="tx1"/>
              </a:solidFill>
              <a:latin typeface="Verdana" pitchFamily="32" charset="0"/>
            </a:endParaRPr>
          </a:p>
          <a:p>
            <a:pPr algn="ctr"/>
            <a:endParaRPr lang="it-IT" sz="2600" b="1" i="1">
              <a:solidFill>
                <a:schemeClr val="tx1"/>
              </a:solidFill>
              <a:latin typeface="Verdana" pitchFamily="32" charset="0"/>
            </a:endParaRPr>
          </a:p>
          <a:p>
            <a:pPr algn="ctr">
              <a:buClrTx/>
              <a:buFontTx/>
              <a:buNone/>
            </a:pPr>
            <a:endParaRPr lang="it-IT" sz="2600" b="1">
              <a:solidFill>
                <a:srgbClr val="000000"/>
              </a:solidFill>
              <a:latin typeface="Verdana" pitchFamily="32" charset="0"/>
              <a:cs typeface="Times New Roman" pitchFamily="16" charset="0"/>
            </a:endParaRPr>
          </a:p>
          <a:p>
            <a:pPr algn="ctr">
              <a:buClrTx/>
              <a:buFontTx/>
              <a:buNone/>
            </a:pPr>
            <a:r>
              <a:rPr lang="it-IT" sz="2600" b="1" i="1">
                <a:solidFill>
                  <a:srgbClr val="000000"/>
                </a:solidFill>
                <a:latin typeface="Verdana" pitchFamily="32" charset="0"/>
                <a:cs typeface="Times New Roman" pitchFamily="16" charset="0"/>
              </a:rPr>
              <a:t>Lezioni d'Autore</a:t>
            </a:r>
          </a:p>
        </p:txBody>
      </p:sp>
      <p:graphicFrame>
        <p:nvGraphicFramePr>
          <p:cNvPr id="1026" name="Object 2"/>
          <p:cNvGraphicFramePr>
            <a:graphicFrameLocks noChangeAspect="1"/>
          </p:cNvGraphicFramePr>
          <p:nvPr/>
        </p:nvGraphicFramePr>
        <p:xfrm>
          <a:off x="1835150" y="188913"/>
          <a:ext cx="7308850" cy="896937"/>
        </p:xfrm>
        <a:graphic>
          <a:graphicData uri="http://schemas.openxmlformats.org/presentationml/2006/ole">
            <p:oleObj spid="_x0000_s1026" r:id="rId4" imgW="15847619" imgH="1726984" progId="">
              <p:embed/>
            </p:oleObj>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10242" name="Object 1"/>
          <p:cNvGraphicFramePr>
            <a:graphicFrameLocks noChangeAspect="1"/>
          </p:cNvGraphicFramePr>
          <p:nvPr/>
        </p:nvGraphicFramePr>
        <p:xfrm>
          <a:off x="1835150" y="188913"/>
          <a:ext cx="7308850" cy="896937"/>
        </p:xfrm>
        <a:graphic>
          <a:graphicData uri="http://schemas.openxmlformats.org/presentationml/2006/ole">
            <p:oleObj spid="_x0000_s10242" r:id="rId4" imgW="15847619" imgH="1726984" progId="">
              <p:embed/>
            </p:oleObj>
          </a:graphicData>
        </a:graphic>
      </p:graphicFrame>
      <p:sp>
        <p:nvSpPr>
          <p:cNvPr id="10244"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10245"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graphicFrame>
        <p:nvGraphicFramePr>
          <p:cNvPr id="15364" name="Group 4"/>
          <p:cNvGraphicFramePr>
            <a:graphicFrameLocks noGrp="1"/>
          </p:cNvGraphicFramePr>
          <p:nvPr/>
        </p:nvGraphicFramePr>
        <p:xfrm>
          <a:off x="2667000" y="2133600"/>
          <a:ext cx="6192838" cy="3544888"/>
        </p:xfrm>
        <a:graphic>
          <a:graphicData uri="http://schemas.openxmlformats.org/drawingml/2006/table">
            <a:tbl>
              <a:tblPr/>
              <a:tblGrid>
                <a:gridCol w="6192838"/>
              </a:tblGrid>
              <a:tr h="3544888">
                <a:tc>
                  <a:txBody>
                    <a:bodyPr/>
                    <a:lstStyle/>
                    <a:p>
                      <a:pPr rtl="0"/>
                      <a:r>
                        <a:rPr lang="it-IT" sz="2000" dirty="0" smtClean="0">
                          <a:latin typeface="Verdana" pitchFamily="34" charset="0"/>
                          <a:ea typeface="Verdana" pitchFamily="34" charset="0"/>
                          <a:cs typeface="Verdana" pitchFamily="34" charset="0"/>
                        </a:rPr>
                        <a:t>9. Noi vogliamo glorificare la guerra - sola igiene del mondo - il militarismo, il patriottismo, il gesto distruttore dei libertari, le belle idee per cui si muore e il disprezzo della donna.</a:t>
                      </a:r>
                    </a:p>
                    <a:p>
                      <a:pPr rtl="0"/>
                      <a:endParaRPr lang="it-IT" sz="2000" dirty="0" smtClean="0">
                        <a:latin typeface="Verdana" pitchFamily="34" charset="0"/>
                        <a:ea typeface="Verdana" pitchFamily="34" charset="0"/>
                        <a:cs typeface="Verdana" pitchFamily="34" charset="0"/>
                      </a:endParaRPr>
                    </a:p>
                    <a:p>
                      <a:pPr rtl="0"/>
                      <a:r>
                        <a:rPr lang="it-IT" sz="2000" dirty="0" smtClean="0">
                          <a:latin typeface="Verdana" pitchFamily="34" charset="0"/>
                          <a:ea typeface="Verdana" pitchFamily="34" charset="0"/>
                          <a:cs typeface="Verdana" pitchFamily="34" charset="0"/>
                        </a:rPr>
                        <a:t>10. Noi vogliamo distruggere i musei, le biblioteche, le accademie d'ogni specie, e combattere contro il moralismo, il femminismo e contro ogni viltà opportunistica e utilitaria.</a:t>
                      </a:r>
                      <a:endParaRPr lang="it-IT" sz="2000" b="1" dirty="0" smtClean="0">
                        <a:solidFill>
                          <a:schemeClr val="tx1"/>
                        </a:solidFill>
                        <a:latin typeface="Verdana" pitchFamily="34" charset="0"/>
                        <a:ea typeface="Verdana" pitchFamily="34" charset="0"/>
                        <a:cs typeface="Verdana" pitchFamily="34" charset="0"/>
                      </a:endParaRP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10248" name="Text Box 6"/>
          <p:cNvSpPr txBox="1">
            <a:spLocks noChangeArrowheads="1"/>
          </p:cNvSpPr>
          <p:nvPr/>
        </p:nvSpPr>
        <p:spPr bwMode="auto">
          <a:xfrm>
            <a:off x="2447925" y="1439863"/>
            <a:ext cx="6480175" cy="360362"/>
          </a:xfrm>
          <a:prstGeom prst="rect">
            <a:avLst/>
          </a:prstGeom>
          <a:noFill/>
          <a:ln w="9525">
            <a:noFill/>
            <a:round/>
            <a:headEnd/>
            <a:tailEnd/>
          </a:ln>
        </p:spPr>
        <p:txBody>
          <a:bodyPr lIns="90000" tIns="45000" rIns="90000" bIns="45000"/>
          <a:lstStyle/>
          <a:p>
            <a:r>
              <a:rPr lang="it-IT" sz="2000" b="1">
                <a:solidFill>
                  <a:schemeClr val="tx1"/>
                </a:solidFill>
                <a:latin typeface="Verdana" pitchFamily="32" charset="0"/>
              </a:rPr>
              <a:t>Gli 11 punti dell’ideologia futurista (5/6)</a:t>
            </a:r>
          </a:p>
        </p:txBody>
      </p:sp>
      <p:sp>
        <p:nvSpPr>
          <p:cNvPr id="10249" name="Text Box 6"/>
          <p:cNvSpPr txBox="1">
            <a:spLocks noChangeArrowheads="1"/>
          </p:cNvSpPr>
          <p:nvPr/>
        </p:nvSpPr>
        <p:spPr bwMode="auto">
          <a:xfrm>
            <a:off x="2555875" y="1592263"/>
            <a:ext cx="6524625" cy="360362"/>
          </a:xfrm>
          <a:prstGeom prst="rect">
            <a:avLst/>
          </a:prstGeom>
          <a:noFill/>
          <a:ln w="9525">
            <a:noFill/>
            <a:round/>
            <a:headEnd/>
            <a:tailEnd/>
          </a:ln>
        </p:spPr>
        <p:txBody>
          <a:bodyPr lIns="90000" tIns="45000" rIns="90000" bIns="45000"/>
          <a:lstStyle/>
          <a:p>
            <a:endParaRPr lang="it-IT" sz="2000">
              <a:solidFill>
                <a:schemeClr val="tx1"/>
              </a:solidFill>
              <a:latin typeface="Verdana" pitchFamily="32"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11266" name="Object 1"/>
          <p:cNvGraphicFramePr>
            <a:graphicFrameLocks noChangeAspect="1"/>
          </p:cNvGraphicFramePr>
          <p:nvPr/>
        </p:nvGraphicFramePr>
        <p:xfrm>
          <a:off x="1835150" y="188913"/>
          <a:ext cx="7308850" cy="896937"/>
        </p:xfrm>
        <a:graphic>
          <a:graphicData uri="http://schemas.openxmlformats.org/presentationml/2006/ole">
            <p:oleObj spid="_x0000_s11266" r:id="rId4" imgW="15847619" imgH="1726984" progId="">
              <p:embed/>
            </p:oleObj>
          </a:graphicData>
        </a:graphic>
      </p:graphicFrame>
      <p:sp>
        <p:nvSpPr>
          <p:cNvPr id="11268"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11269"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graphicFrame>
        <p:nvGraphicFramePr>
          <p:cNvPr id="15364" name="Group 4"/>
          <p:cNvGraphicFramePr>
            <a:graphicFrameLocks noGrp="1"/>
          </p:cNvGraphicFramePr>
          <p:nvPr/>
        </p:nvGraphicFramePr>
        <p:xfrm>
          <a:off x="2667000" y="2060575"/>
          <a:ext cx="6192838" cy="4483100"/>
        </p:xfrm>
        <a:graphic>
          <a:graphicData uri="http://schemas.openxmlformats.org/drawingml/2006/table">
            <a:tbl>
              <a:tblPr/>
              <a:tblGrid>
                <a:gridCol w="6192838"/>
              </a:tblGrid>
              <a:tr h="3544888">
                <a:tc>
                  <a:txBody>
                    <a:bodyPr/>
                    <a:lstStyle/>
                    <a:p>
                      <a:pPr rtl="0"/>
                      <a:r>
                        <a:rPr lang="it-IT" sz="1800" dirty="0" smtClean="0">
                          <a:latin typeface="Verdana" pitchFamily="34" charset="0"/>
                          <a:ea typeface="Verdana" pitchFamily="34" charset="0"/>
                          <a:cs typeface="Verdana" pitchFamily="34" charset="0"/>
                        </a:rPr>
                        <a:t>11. Noi canteremo le grandi folle agitate dal lavoro, dal piacere o dalla sommossa: canteremo le maree multicolori e polifoniche delle rivoluzioni nelle capitali moderne; canteremo il vibrante fervore notturno degli arsenali e dei cantieri, incendiati da violente lune elettriche; le stazioni ingorde, divoratrici di serpi che fumano; le officine appese alle nuvole per i contorti fili dei loro fumi; i ponti simili a ginnasti giganti che scavalcano i fiumi, balenanti al sole con un luccichio di coltelli; i piroscafi avventurosi che fiutano l'orizzonte, e le locomotive dall'ampio petto, che scalpitano sulle rotaie, come enormi cavalli d'acciaio imbrigliati di tubi, e il volo scivolante degli aeroplani, la cui elica garrisce al vento come una bandiera e sembra applaudire come una folla entusiasta.</a:t>
                      </a:r>
                      <a:endParaRPr lang="it-IT" sz="1800" b="1" dirty="0" smtClean="0">
                        <a:solidFill>
                          <a:schemeClr val="tx1"/>
                        </a:solidFill>
                        <a:latin typeface="Verdana" pitchFamily="34" charset="0"/>
                        <a:ea typeface="Verdana" pitchFamily="34" charset="0"/>
                        <a:cs typeface="Verdana" pitchFamily="34" charset="0"/>
                      </a:endParaRP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11272" name="Text Box 6"/>
          <p:cNvSpPr txBox="1">
            <a:spLocks noChangeArrowheads="1"/>
          </p:cNvSpPr>
          <p:nvPr/>
        </p:nvSpPr>
        <p:spPr bwMode="auto">
          <a:xfrm>
            <a:off x="2447925" y="1439863"/>
            <a:ext cx="6480175" cy="360362"/>
          </a:xfrm>
          <a:prstGeom prst="rect">
            <a:avLst/>
          </a:prstGeom>
          <a:noFill/>
          <a:ln w="9525">
            <a:noFill/>
            <a:round/>
            <a:headEnd/>
            <a:tailEnd/>
          </a:ln>
        </p:spPr>
        <p:txBody>
          <a:bodyPr lIns="90000" tIns="45000" rIns="90000" bIns="45000"/>
          <a:lstStyle/>
          <a:p>
            <a:r>
              <a:rPr lang="it-IT" sz="2000" b="1">
                <a:solidFill>
                  <a:schemeClr val="tx1"/>
                </a:solidFill>
                <a:latin typeface="Verdana" pitchFamily="32" charset="0"/>
              </a:rPr>
              <a:t>Gli 11 punti dell’ideologia futurista (6/6)</a:t>
            </a:r>
          </a:p>
        </p:txBody>
      </p:sp>
      <p:sp>
        <p:nvSpPr>
          <p:cNvPr id="11273" name="Text Box 6"/>
          <p:cNvSpPr txBox="1">
            <a:spLocks noChangeArrowheads="1"/>
          </p:cNvSpPr>
          <p:nvPr/>
        </p:nvSpPr>
        <p:spPr bwMode="auto">
          <a:xfrm>
            <a:off x="2555875" y="1592263"/>
            <a:ext cx="6524625" cy="360362"/>
          </a:xfrm>
          <a:prstGeom prst="rect">
            <a:avLst/>
          </a:prstGeom>
          <a:noFill/>
          <a:ln w="9525">
            <a:noFill/>
            <a:round/>
            <a:headEnd/>
            <a:tailEnd/>
          </a:ln>
        </p:spPr>
        <p:txBody>
          <a:bodyPr lIns="90000" tIns="45000" rIns="90000" bIns="45000"/>
          <a:lstStyle/>
          <a:p>
            <a:endParaRPr lang="it-IT" sz="2000">
              <a:solidFill>
                <a:schemeClr val="tx1"/>
              </a:solidFill>
              <a:latin typeface="Verdana" pitchFamily="32"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12290" name="Object 1"/>
          <p:cNvGraphicFramePr>
            <a:graphicFrameLocks noChangeAspect="1"/>
          </p:cNvGraphicFramePr>
          <p:nvPr/>
        </p:nvGraphicFramePr>
        <p:xfrm>
          <a:off x="1835150" y="188913"/>
          <a:ext cx="7308850" cy="896937"/>
        </p:xfrm>
        <a:graphic>
          <a:graphicData uri="http://schemas.openxmlformats.org/presentationml/2006/ole">
            <p:oleObj spid="_x0000_s12290" r:id="rId4" imgW="15847619" imgH="1726984" progId="">
              <p:embed/>
            </p:oleObj>
          </a:graphicData>
        </a:graphic>
      </p:graphicFrame>
      <p:sp>
        <p:nvSpPr>
          <p:cNvPr id="12292"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12293"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graphicFrame>
        <p:nvGraphicFramePr>
          <p:cNvPr id="15364" name="Group 4"/>
          <p:cNvGraphicFramePr>
            <a:graphicFrameLocks noGrp="1"/>
          </p:cNvGraphicFramePr>
          <p:nvPr/>
        </p:nvGraphicFramePr>
        <p:xfrm>
          <a:off x="2667000" y="2349500"/>
          <a:ext cx="6192838" cy="3544888"/>
        </p:xfrm>
        <a:graphic>
          <a:graphicData uri="http://schemas.openxmlformats.org/drawingml/2006/table">
            <a:tbl>
              <a:tblPr/>
              <a:tblGrid>
                <a:gridCol w="6192838"/>
              </a:tblGrid>
              <a:tr h="3544888">
                <a:tc>
                  <a:txBody>
                    <a:bodyPr/>
                    <a:lstStyle/>
                    <a:p>
                      <a:r>
                        <a:rPr lang="it-IT" sz="2000" kern="1200" dirty="0" smtClean="0">
                          <a:solidFill>
                            <a:schemeClr val="tx1"/>
                          </a:solidFill>
                          <a:latin typeface="Verdana" pitchFamily="34" charset="0"/>
                          <a:ea typeface="Verdana" pitchFamily="34" charset="0"/>
                          <a:cs typeface="Verdana" pitchFamily="34" charset="0"/>
                        </a:rPr>
                        <a:t>Marinetti, 1913: “Il Futurismo si fonda sul completo rinnovamento della sensibilità umana avvenuto per effetto delle grandi scoperte scientifiche”. </a:t>
                      </a:r>
                    </a:p>
                    <a:p>
                      <a:endParaRPr lang="it-IT" sz="2000" kern="1200" dirty="0" smtClean="0">
                        <a:solidFill>
                          <a:schemeClr val="tx1"/>
                        </a:solidFill>
                        <a:latin typeface="Verdana" pitchFamily="34" charset="0"/>
                        <a:ea typeface="Verdana" pitchFamily="34" charset="0"/>
                        <a:cs typeface="Verdana" pitchFamily="34" charset="0"/>
                      </a:endParaRPr>
                    </a:p>
                    <a:p>
                      <a:r>
                        <a:rPr lang="it-IT" sz="2000" kern="1200" dirty="0" smtClean="0">
                          <a:solidFill>
                            <a:schemeClr val="tx1"/>
                          </a:solidFill>
                          <a:latin typeface="Verdana" pitchFamily="34" charset="0"/>
                          <a:ea typeface="Verdana" pitchFamily="34" charset="0"/>
                          <a:cs typeface="Verdana" pitchFamily="34" charset="0"/>
                        </a:rPr>
                        <a:t>Marinetti in questo modo stabilisce una </a:t>
                      </a:r>
                      <a:r>
                        <a:rPr lang="it-IT" sz="2000" b="1" kern="1200" dirty="0" smtClean="0">
                          <a:solidFill>
                            <a:schemeClr val="tx1"/>
                          </a:solidFill>
                          <a:latin typeface="Verdana" pitchFamily="34" charset="0"/>
                          <a:ea typeface="Verdana" pitchFamily="34" charset="0"/>
                          <a:cs typeface="Verdana" pitchFamily="34" charset="0"/>
                        </a:rPr>
                        <a:t>precisa connessione causa-effetto tra sviluppo delle tecniche e modernizzazione della lingua</a:t>
                      </a:r>
                      <a:r>
                        <a:rPr lang="it-IT" sz="2000" kern="1200" dirty="0" smtClean="0">
                          <a:solidFill>
                            <a:schemeClr val="tx1"/>
                          </a:solidFill>
                          <a:latin typeface="Verdana" pitchFamily="34" charset="0"/>
                          <a:ea typeface="Verdana" pitchFamily="34" charset="0"/>
                          <a:cs typeface="Verdana" pitchFamily="34" charset="0"/>
                        </a:rPr>
                        <a:t>. </a:t>
                      </a: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12296" name="Text Box 6"/>
          <p:cNvSpPr txBox="1">
            <a:spLocks noChangeArrowheads="1"/>
          </p:cNvSpPr>
          <p:nvPr/>
        </p:nvSpPr>
        <p:spPr bwMode="auto">
          <a:xfrm>
            <a:off x="2447925" y="1439863"/>
            <a:ext cx="6480175" cy="360362"/>
          </a:xfrm>
          <a:prstGeom prst="rect">
            <a:avLst/>
          </a:prstGeom>
          <a:noFill/>
          <a:ln w="9525">
            <a:noFill/>
            <a:round/>
            <a:headEnd/>
            <a:tailEnd/>
          </a:ln>
        </p:spPr>
        <p:txBody>
          <a:bodyPr lIns="90000" tIns="45000" rIns="90000" bIns="45000"/>
          <a:lstStyle/>
          <a:p>
            <a:endParaRPr lang="it-IT" sz="2000">
              <a:solidFill>
                <a:schemeClr val="tx1"/>
              </a:solidFill>
              <a:latin typeface="Verdana" pitchFamily="32" charset="0"/>
            </a:endParaRPr>
          </a:p>
        </p:txBody>
      </p:sp>
      <p:sp>
        <p:nvSpPr>
          <p:cNvPr id="12297" name="Text Box 6"/>
          <p:cNvSpPr txBox="1">
            <a:spLocks noChangeArrowheads="1"/>
          </p:cNvSpPr>
          <p:nvPr/>
        </p:nvSpPr>
        <p:spPr bwMode="auto">
          <a:xfrm>
            <a:off x="2555875" y="1592263"/>
            <a:ext cx="6524625" cy="360362"/>
          </a:xfrm>
          <a:prstGeom prst="rect">
            <a:avLst/>
          </a:prstGeom>
          <a:noFill/>
          <a:ln w="9525">
            <a:noFill/>
            <a:round/>
            <a:headEnd/>
            <a:tailEnd/>
          </a:ln>
        </p:spPr>
        <p:txBody>
          <a:bodyPr lIns="90000" tIns="45000" rIns="90000" bIns="45000"/>
          <a:lstStyle/>
          <a:p>
            <a:r>
              <a:rPr lang="it-IT" sz="2000" b="1">
                <a:solidFill>
                  <a:schemeClr val="tx1"/>
                </a:solidFill>
                <a:latin typeface="Verdana" pitchFamily="32" charset="0"/>
              </a:rPr>
              <a:t>La modernizzazione della lingua</a:t>
            </a:r>
            <a:endParaRPr lang="it-IT" sz="2000">
              <a:solidFill>
                <a:schemeClr val="tx1"/>
              </a:solidFill>
              <a:latin typeface="Verdana" pitchFamily="32"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13314" name="Object 1"/>
          <p:cNvGraphicFramePr>
            <a:graphicFrameLocks noChangeAspect="1"/>
          </p:cNvGraphicFramePr>
          <p:nvPr/>
        </p:nvGraphicFramePr>
        <p:xfrm>
          <a:off x="1835150" y="188913"/>
          <a:ext cx="7308850" cy="896937"/>
        </p:xfrm>
        <a:graphic>
          <a:graphicData uri="http://schemas.openxmlformats.org/presentationml/2006/ole">
            <p:oleObj spid="_x0000_s13314" r:id="rId4" imgW="15847619" imgH="1726984" progId="">
              <p:embed/>
            </p:oleObj>
          </a:graphicData>
        </a:graphic>
      </p:graphicFrame>
      <p:sp>
        <p:nvSpPr>
          <p:cNvPr id="13316"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13317"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graphicFrame>
        <p:nvGraphicFramePr>
          <p:cNvPr id="15364" name="Group 4"/>
          <p:cNvGraphicFramePr>
            <a:graphicFrameLocks noGrp="1"/>
          </p:cNvGraphicFramePr>
          <p:nvPr/>
        </p:nvGraphicFramePr>
        <p:xfrm>
          <a:off x="2667000" y="2276475"/>
          <a:ext cx="6192838" cy="4360863"/>
        </p:xfrm>
        <a:graphic>
          <a:graphicData uri="http://schemas.openxmlformats.org/drawingml/2006/table">
            <a:tbl>
              <a:tblPr/>
              <a:tblGrid>
                <a:gridCol w="6192838"/>
              </a:tblGrid>
              <a:tr h="3544888">
                <a:tc>
                  <a:txBody>
                    <a:bodyPr/>
                    <a:lstStyle/>
                    <a:p>
                      <a:r>
                        <a:rPr lang="it-IT" sz="2000" b="1" i="1" kern="1200" dirty="0" smtClean="0">
                          <a:solidFill>
                            <a:schemeClr val="tx1"/>
                          </a:solidFill>
                          <a:latin typeface="Verdana" pitchFamily="34" charset="0"/>
                          <a:ea typeface="Verdana" pitchFamily="34" charset="0"/>
                          <a:cs typeface="Verdana" pitchFamily="34" charset="0"/>
                        </a:rPr>
                        <a:t>Manifesto tecnico della letteratura futurista</a:t>
                      </a:r>
                      <a:r>
                        <a:rPr lang="it-IT" sz="2000" b="0" i="0" kern="1200" dirty="0" smtClean="0">
                          <a:solidFill>
                            <a:schemeClr val="tx1"/>
                          </a:solidFill>
                          <a:latin typeface="Verdana" pitchFamily="34" charset="0"/>
                          <a:ea typeface="Verdana" pitchFamily="34" charset="0"/>
                          <a:cs typeface="Verdana" pitchFamily="34" charset="0"/>
                        </a:rPr>
                        <a:t> pubblicato sulla r</a:t>
                      </a:r>
                      <a:r>
                        <a:rPr lang="it-IT" sz="2000" kern="1200" dirty="0" smtClean="0">
                          <a:solidFill>
                            <a:schemeClr val="tx1"/>
                          </a:solidFill>
                          <a:latin typeface="Verdana" pitchFamily="34" charset="0"/>
                          <a:ea typeface="Verdana" pitchFamily="34" charset="0"/>
                          <a:cs typeface="Verdana" pitchFamily="34" charset="0"/>
                        </a:rPr>
                        <a:t>ivista “</a:t>
                      </a:r>
                      <a:r>
                        <a:rPr lang="it-IT" sz="2000" b="1" kern="1200" dirty="0" err="1" smtClean="0">
                          <a:solidFill>
                            <a:schemeClr val="tx1"/>
                          </a:solidFill>
                          <a:latin typeface="Verdana" pitchFamily="34" charset="0"/>
                          <a:ea typeface="Verdana" pitchFamily="34" charset="0"/>
                          <a:cs typeface="Verdana" pitchFamily="34" charset="0"/>
                        </a:rPr>
                        <a:t>Lacerba</a:t>
                      </a:r>
                      <a:r>
                        <a:rPr lang="it-IT" sz="2000" b="1" kern="1200" dirty="0" smtClean="0">
                          <a:solidFill>
                            <a:schemeClr val="tx1"/>
                          </a:solidFill>
                          <a:latin typeface="Verdana" pitchFamily="34" charset="0"/>
                          <a:ea typeface="Verdana" pitchFamily="34" charset="0"/>
                          <a:cs typeface="Verdana" pitchFamily="34" charset="0"/>
                        </a:rPr>
                        <a:t>” </a:t>
                      </a:r>
                      <a:r>
                        <a:rPr lang="it-IT" sz="2000" kern="1200" dirty="0" smtClean="0">
                          <a:solidFill>
                            <a:schemeClr val="tx1"/>
                          </a:solidFill>
                          <a:latin typeface="Verdana" pitchFamily="34" charset="0"/>
                          <a:ea typeface="Verdana" pitchFamily="34" charset="0"/>
                          <a:cs typeface="Verdana" pitchFamily="34" charset="0"/>
                        </a:rPr>
                        <a:t>(1912):</a:t>
                      </a:r>
                    </a:p>
                    <a:p>
                      <a:r>
                        <a:rPr lang="it-IT" sz="2000" b="1" kern="1200" dirty="0" smtClean="0">
                          <a:solidFill>
                            <a:schemeClr val="tx1"/>
                          </a:solidFill>
                          <a:latin typeface="Verdana" pitchFamily="34" charset="0"/>
                          <a:ea typeface="Verdana" pitchFamily="34" charset="0"/>
                          <a:cs typeface="Verdana" pitchFamily="34" charset="0"/>
                        </a:rPr>
                        <a:t>- distruzione della sintassi e disposizione dei sostantivi a caso;</a:t>
                      </a:r>
                      <a:endParaRPr lang="it-IT" sz="2000" kern="1200" dirty="0" smtClean="0">
                        <a:solidFill>
                          <a:schemeClr val="tx1"/>
                        </a:solidFill>
                        <a:latin typeface="Verdana" pitchFamily="34" charset="0"/>
                        <a:ea typeface="Verdana" pitchFamily="34" charset="0"/>
                        <a:cs typeface="Verdana" pitchFamily="34" charset="0"/>
                      </a:endParaRPr>
                    </a:p>
                    <a:p>
                      <a:r>
                        <a:rPr lang="it-IT" sz="2000" b="1" kern="1200" dirty="0" smtClean="0">
                          <a:solidFill>
                            <a:schemeClr val="tx1"/>
                          </a:solidFill>
                          <a:latin typeface="Verdana" pitchFamily="34" charset="0"/>
                          <a:ea typeface="Verdana" pitchFamily="34" charset="0"/>
                          <a:cs typeface="Verdana" pitchFamily="34" charset="0"/>
                        </a:rPr>
                        <a:t>- uso del verbo all’infinito;</a:t>
                      </a:r>
                      <a:endParaRPr lang="it-IT" sz="2000" kern="1200" dirty="0" smtClean="0">
                        <a:solidFill>
                          <a:schemeClr val="tx1"/>
                        </a:solidFill>
                        <a:latin typeface="Verdana" pitchFamily="34" charset="0"/>
                        <a:ea typeface="Verdana" pitchFamily="34" charset="0"/>
                        <a:cs typeface="Verdana" pitchFamily="34" charset="0"/>
                      </a:endParaRPr>
                    </a:p>
                    <a:p>
                      <a:r>
                        <a:rPr lang="it-IT" sz="2000" b="1" kern="1200" dirty="0" smtClean="0">
                          <a:solidFill>
                            <a:schemeClr val="tx1"/>
                          </a:solidFill>
                          <a:latin typeface="Verdana" pitchFamily="34" charset="0"/>
                          <a:ea typeface="Verdana" pitchFamily="34" charset="0"/>
                          <a:cs typeface="Verdana" pitchFamily="34" charset="0"/>
                        </a:rPr>
                        <a:t>- abolizione dell’aggettivo, dell’avverbio e della punteggiatura;</a:t>
                      </a:r>
                      <a:endParaRPr lang="it-IT" sz="2000" kern="1200" dirty="0" smtClean="0">
                        <a:solidFill>
                          <a:schemeClr val="tx1"/>
                        </a:solidFill>
                        <a:latin typeface="Verdana" pitchFamily="34" charset="0"/>
                        <a:ea typeface="Verdana" pitchFamily="34" charset="0"/>
                        <a:cs typeface="Verdana" pitchFamily="34" charset="0"/>
                      </a:endParaRPr>
                    </a:p>
                    <a:p>
                      <a:r>
                        <a:rPr lang="it-IT" sz="2000" b="1" kern="1200" dirty="0" smtClean="0">
                          <a:solidFill>
                            <a:schemeClr val="tx1"/>
                          </a:solidFill>
                          <a:latin typeface="Verdana" pitchFamily="34" charset="0"/>
                          <a:ea typeface="Verdana" pitchFamily="34" charset="0"/>
                          <a:cs typeface="Verdana" pitchFamily="34" charset="0"/>
                        </a:rPr>
                        <a:t>- uso di doppi analogici per i sostantivi.</a:t>
                      </a:r>
                      <a:endParaRPr lang="it-IT" sz="2000" kern="1200" dirty="0" smtClean="0">
                        <a:solidFill>
                          <a:schemeClr val="tx1"/>
                        </a:solidFill>
                        <a:latin typeface="Verdana" pitchFamily="34" charset="0"/>
                        <a:ea typeface="Verdana" pitchFamily="34" charset="0"/>
                        <a:cs typeface="Verdana" pitchFamily="34" charset="0"/>
                      </a:endParaRPr>
                    </a:p>
                    <a:p>
                      <a:endParaRPr lang="it-IT" sz="2000" kern="1200" dirty="0" smtClean="0">
                        <a:solidFill>
                          <a:schemeClr val="tx1"/>
                        </a:solidFill>
                        <a:latin typeface="Verdana" pitchFamily="34" charset="0"/>
                        <a:ea typeface="Verdana" pitchFamily="34" charset="0"/>
                        <a:cs typeface="Verdana" pitchFamily="34" charset="0"/>
                      </a:endParaRPr>
                    </a:p>
                    <a:p>
                      <a:r>
                        <a:rPr lang="it-IT" sz="2000" kern="1200" dirty="0" smtClean="0">
                          <a:solidFill>
                            <a:schemeClr val="tx1"/>
                          </a:solidFill>
                          <a:latin typeface="Verdana" pitchFamily="34" charset="0"/>
                          <a:ea typeface="Verdana" pitchFamily="34" charset="0"/>
                          <a:cs typeface="Verdana" pitchFamily="34" charset="0"/>
                        </a:rPr>
                        <a:t>Marinetti vuole </a:t>
                      </a:r>
                      <a:r>
                        <a:rPr lang="it-IT" sz="2000" b="1" kern="1200" dirty="0" smtClean="0">
                          <a:solidFill>
                            <a:schemeClr val="tx1"/>
                          </a:solidFill>
                          <a:latin typeface="Verdana" pitchFamily="34" charset="0"/>
                          <a:ea typeface="Verdana" pitchFamily="34" charset="0"/>
                          <a:cs typeface="Verdana" pitchFamily="34" charset="0"/>
                        </a:rPr>
                        <a:t>distruggere la sintassi</a:t>
                      </a:r>
                      <a:r>
                        <a:rPr lang="it-IT" sz="2000" kern="1200" dirty="0" smtClean="0">
                          <a:solidFill>
                            <a:schemeClr val="tx1"/>
                          </a:solidFill>
                          <a:latin typeface="Verdana" pitchFamily="34" charset="0"/>
                          <a:ea typeface="Verdana" pitchFamily="34" charset="0"/>
                          <a:cs typeface="Verdana" pitchFamily="34" charset="0"/>
                        </a:rPr>
                        <a:t>, esaltando </a:t>
                      </a:r>
                      <a:r>
                        <a:rPr lang="it-IT" sz="2000" b="1" kern="1200" dirty="0" smtClean="0">
                          <a:solidFill>
                            <a:schemeClr val="tx1"/>
                          </a:solidFill>
                          <a:latin typeface="Verdana" pitchFamily="34" charset="0"/>
                          <a:ea typeface="Verdana" pitchFamily="34" charset="0"/>
                          <a:cs typeface="Verdana" pitchFamily="34" charset="0"/>
                        </a:rPr>
                        <a:t>l’essenzialità del sostantivo </a:t>
                      </a:r>
                      <a:r>
                        <a:rPr lang="it-IT" sz="2000" b="0" kern="1200" dirty="0" smtClean="0">
                          <a:solidFill>
                            <a:schemeClr val="tx1"/>
                          </a:solidFill>
                          <a:latin typeface="Verdana" pitchFamily="34" charset="0"/>
                          <a:ea typeface="Verdana" pitchFamily="34" charset="0"/>
                          <a:cs typeface="Verdana" pitchFamily="34" charset="0"/>
                        </a:rPr>
                        <a:t>che possiede l’assoluto predominio nella gerarchia del discorso. </a:t>
                      </a: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13320" name="Text Box 6"/>
          <p:cNvSpPr txBox="1">
            <a:spLocks noChangeArrowheads="1"/>
          </p:cNvSpPr>
          <p:nvPr/>
        </p:nvSpPr>
        <p:spPr bwMode="auto">
          <a:xfrm>
            <a:off x="2447925" y="1439863"/>
            <a:ext cx="6480175" cy="360362"/>
          </a:xfrm>
          <a:prstGeom prst="rect">
            <a:avLst/>
          </a:prstGeom>
          <a:noFill/>
          <a:ln w="9525">
            <a:noFill/>
            <a:round/>
            <a:headEnd/>
            <a:tailEnd/>
          </a:ln>
        </p:spPr>
        <p:txBody>
          <a:bodyPr lIns="90000" tIns="45000" rIns="90000" bIns="45000"/>
          <a:lstStyle/>
          <a:p>
            <a:endParaRPr lang="it-IT" sz="2000">
              <a:solidFill>
                <a:schemeClr val="tx1"/>
              </a:solidFill>
              <a:latin typeface="Verdana" pitchFamily="32" charset="0"/>
            </a:endParaRPr>
          </a:p>
        </p:txBody>
      </p:sp>
      <p:sp>
        <p:nvSpPr>
          <p:cNvPr id="13321" name="Text Box 6"/>
          <p:cNvSpPr txBox="1">
            <a:spLocks noChangeArrowheads="1"/>
          </p:cNvSpPr>
          <p:nvPr/>
        </p:nvSpPr>
        <p:spPr bwMode="auto">
          <a:xfrm>
            <a:off x="2555875" y="1557338"/>
            <a:ext cx="6524625" cy="360362"/>
          </a:xfrm>
          <a:prstGeom prst="rect">
            <a:avLst/>
          </a:prstGeom>
          <a:noFill/>
          <a:ln w="9525">
            <a:noFill/>
            <a:round/>
            <a:headEnd/>
            <a:tailEnd/>
          </a:ln>
        </p:spPr>
        <p:txBody>
          <a:bodyPr lIns="90000" tIns="45000" rIns="90000" bIns="45000"/>
          <a:lstStyle/>
          <a:p>
            <a:r>
              <a:rPr lang="it-IT" sz="2000" b="1">
                <a:solidFill>
                  <a:schemeClr val="tx1"/>
                </a:solidFill>
                <a:latin typeface="Verdana" pitchFamily="32" charset="0"/>
              </a:rPr>
              <a:t>Il programma d’innovazione linguistica</a:t>
            </a:r>
            <a:endParaRPr lang="it-IT" sz="2000">
              <a:solidFill>
                <a:schemeClr val="tx1"/>
              </a:solidFill>
              <a:latin typeface="Verdana" pitchFamily="32"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14338" name="Object 1"/>
          <p:cNvGraphicFramePr>
            <a:graphicFrameLocks noChangeAspect="1"/>
          </p:cNvGraphicFramePr>
          <p:nvPr/>
        </p:nvGraphicFramePr>
        <p:xfrm>
          <a:off x="1835150" y="188913"/>
          <a:ext cx="7308850" cy="896937"/>
        </p:xfrm>
        <a:graphic>
          <a:graphicData uri="http://schemas.openxmlformats.org/presentationml/2006/ole">
            <p:oleObj spid="_x0000_s14338" r:id="rId4" imgW="15847619" imgH="1726984" progId="">
              <p:embed/>
            </p:oleObj>
          </a:graphicData>
        </a:graphic>
      </p:graphicFrame>
      <p:sp>
        <p:nvSpPr>
          <p:cNvPr id="14340"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14341"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graphicFrame>
        <p:nvGraphicFramePr>
          <p:cNvPr id="15364" name="Group 4"/>
          <p:cNvGraphicFramePr>
            <a:graphicFrameLocks noGrp="1"/>
          </p:cNvGraphicFramePr>
          <p:nvPr/>
        </p:nvGraphicFramePr>
        <p:xfrm>
          <a:off x="2667000" y="2349500"/>
          <a:ext cx="6192838" cy="3544888"/>
        </p:xfrm>
        <a:graphic>
          <a:graphicData uri="http://schemas.openxmlformats.org/drawingml/2006/table">
            <a:tbl>
              <a:tblPr/>
              <a:tblGrid>
                <a:gridCol w="6192838"/>
              </a:tblGrid>
              <a:tr h="3544888">
                <a:tc>
                  <a:txBody>
                    <a:bodyPr/>
                    <a:lstStyle/>
                    <a:p>
                      <a:r>
                        <a:rPr lang="it-IT" sz="2000" kern="1200" dirty="0" smtClean="0">
                          <a:solidFill>
                            <a:schemeClr val="tx1"/>
                          </a:solidFill>
                          <a:latin typeface="Verdana" pitchFamily="34" charset="0"/>
                          <a:ea typeface="Verdana" pitchFamily="34" charset="0"/>
                          <a:cs typeface="Verdana" pitchFamily="34" charset="0"/>
                        </a:rPr>
                        <a:t>“Ogni sostantivo deve avere il suo doppio, cioè il sostantivo deve essere seguito, senza congiunzione, dal sostantivo a cui è legato per analogia”. </a:t>
                      </a:r>
                    </a:p>
                    <a:p>
                      <a:endParaRPr lang="it-IT" sz="2000" kern="1200" dirty="0" smtClean="0">
                        <a:solidFill>
                          <a:schemeClr val="tx1"/>
                        </a:solidFill>
                        <a:latin typeface="Verdana" pitchFamily="34" charset="0"/>
                        <a:ea typeface="Verdana" pitchFamily="34" charset="0"/>
                        <a:cs typeface="Verdana" pitchFamily="34" charset="0"/>
                      </a:endParaRPr>
                    </a:p>
                    <a:p>
                      <a:r>
                        <a:rPr lang="it-IT" sz="2000" kern="1200" dirty="0" smtClean="0">
                          <a:solidFill>
                            <a:schemeClr val="tx1"/>
                          </a:solidFill>
                          <a:latin typeface="Verdana" pitchFamily="34" charset="0"/>
                          <a:ea typeface="Verdana" pitchFamily="34" charset="0"/>
                          <a:cs typeface="Verdana" pitchFamily="34" charset="0"/>
                        </a:rPr>
                        <a:t>Nascono così i termini emblematici della cultura futurista: UOMO-TORPEDINIERA, DONNA-GOLFO, FOLLA-RISACCA, PIAZZA-IMBUTO, PORTA-RUBINETTO. </a:t>
                      </a:r>
                      <a:endParaRPr lang="it-IT" sz="1800" kern="1200" dirty="0" smtClean="0">
                        <a:solidFill>
                          <a:schemeClr val="tx1"/>
                        </a:solidFill>
                        <a:latin typeface="+mn-lt"/>
                        <a:ea typeface="+mn-ea"/>
                        <a:cs typeface="+mn-cs"/>
                      </a:endParaRP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14344" name="Text Box 6"/>
          <p:cNvSpPr txBox="1">
            <a:spLocks noChangeArrowheads="1"/>
          </p:cNvSpPr>
          <p:nvPr/>
        </p:nvSpPr>
        <p:spPr bwMode="auto">
          <a:xfrm>
            <a:off x="2447925" y="1439863"/>
            <a:ext cx="6480175" cy="360362"/>
          </a:xfrm>
          <a:prstGeom prst="rect">
            <a:avLst/>
          </a:prstGeom>
          <a:noFill/>
          <a:ln w="9525">
            <a:noFill/>
            <a:round/>
            <a:headEnd/>
            <a:tailEnd/>
          </a:ln>
        </p:spPr>
        <p:txBody>
          <a:bodyPr lIns="90000" tIns="45000" rIns="90000" bIns="45000"/>
          <a:lstStyle/>
          <a:p>
            <a:endParaRPr lang="it-IT" sz="2000">
              <a:solidFill>
                <a:schemeClr val="tx1"/>
              </a:solidFill>
              <a:latin typeface="Verdana" pitchFamily="32" charset="0"/>
            </a:endParaRPr>
          </a:p>
        </p:txBody>
      </p:sp>
      <p:sp>
        <p:nvSpPr>
          <p:cNvPr id="14345" name="Text Box 6"/>
          <p:cNvSpPr txBox="1">
            <a:spLocks noChangeArrowheads="1"/>
          </p:cNvSpPr>
          <p:nvPr/>
        </p:nvSpPr>
        <p:spPr bwMode="auto">
          <a:xfrm>
            <a:off x="2555875" y="1592263"/>
            <a:ext cx="6524625" cy="360362"/>
          </a:xfrm>
          <a:prstGeom prst="rect">
            <a:avLst/>
          </a:prstGeom>
          <a:noFill/>
          <a:ln w="9525">
            <a:noFill/>
            <a:round/>
            <a:headEnd/>
            <a:tailEnd/>
          </a:ln>
        </p:spPr>
        <p:txBody>
          <a:bodyPr lIns="90000" tIns="45000" rIns="90000" bIns="45000"/>
          <a:lstStyle/>
          <a:p>
            <a:r>
              <a:rPr lang="it-IT" sz="2000" b="1">
                <a:solidFill>
                  <a:schemeClr val="tx1"/>
                </a:solidFill>
                <a:latin typeface="Verdana" pitchFamily="32" charset="0"/>
              </a:rPr>
              <a:t>L’uso dei sostantivi doppi</a:t>
            </a:r>
            <a:endParaRPr lang="it-IT" sz="2000">
              <a:solidFill>
                <a:schemeClr val="tx1"/>
              </a:solidFill>
              <a:latin typeface="Verdana" pitchFamily="32"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15362" name="Object 1"/>
          <p:cNvGraphicFramePr>
            <a:graphicFrameLocks noChangeAspect="1"/>
          </p:cNvGraphicFramePr>
          <p:nvPr/>
        </p:nvGraphicFramePr>
        <p:xfrm>
          <a:off x="1835150" y="188913"/>
          <a:ext cx="7308850" cy="896937"/>
        </p:xfrm>
        <a:graphic>
          <a:graphicData uri="http://schemas.openxmlformats.org/presentationml/2006/ole">
            <p:oleObj spid="_x0000_s15362" r:id="rId4" imgW="15847619" imgH="1726984" progId="">
              <p:embed/>
            </p:oleObj>
          </a:graphicData>
        </a:graphic>
      </p:graphicFrame>
      <p:sp>
        <p:nvSpPr>
          <p:cNvPr id="15364"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15365"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graphicFrame>
        <p:nvGraphicFramePr>
          <p:cNvPr id="2" name="Group 4"/>
          <p:cNvGraphicFramePr>
            <a:graphicFrameLocks noGrp="1"/>
          </p:cNvGraphicFramePr>
          <p:nvPr/>
        </p:nvGraphicFramePr>
        <p:xfrm>
          <a:off x="2667000" y="2349500"/>
          <a:ext cx="6192838" cy="4254500"/>
        </p:xfrm>
        <a:graphic>
          <a:graphicData uri="http://schemas.openxmlformats.org/drawingml/2006/table">
            <a:tbl>
              <a:tblPr/>
              <a:tblGrid>
                <a:gridCol w="6192838"/>
              </a:tblGrid>
              <a:tr h="3544888">
                <a:tc>
                  <a:txBody>
                    <a:bodyPr/>
                    <a:lstStyle/>
                    <a:p>
                      <a:r>
                        <a:rPr lang="it-IT" sz="1950" kern="1200" dirty="0" smtClean="0">
                          <a:solidFill>
                            <a:schemeClr val="tx1"/>
                          </a:solidFill>
                          <a:latin typeface="Verdana" pitchFamily="34" charset="0"/>
                          <a:ea typeface="Verdana" pitchFamily="34" charset="0"/>
                          <a:cs typeface="Verdana" pitchFamily="34" charset="0"/>
                        </a:rPr>
                        <a:t>“Bisogna considerare gli aggettivi come </a:t>
                      </a:r>
                      <a:r>
                        <a:rPr lang="it-IT" sz="1950" b="1" kern="1200" dirty="0" smtClean="0">
                          <a:solidFill>
                            <a:schemeClr val="tx1"/>
                          </a:solidFill>
                          <a:latin typeface="Verdana" pitchFamily="34" charset="0"/>
                          <a:ea typeface="Verdana" pitchFamily="34" charset="0"/>
                          <a:cs typeface="Verdana" pitchFamily="34" charset="0"/>
                        </a:rPr>
                        <a:t>segnali ferroviari o semaforici dello stile</a:t>
                      </a:r>
                      <a:r>
                        <a:rPr lang="it-IT" sz="1950" kern="1200" dirty="0" smtClean="0">
                          <a:solidFill>
                            <a:schemeClr val="tx1"/>
                          </a:solidFill>
                          <a:latin typeface="Verdana" pitchFamily="34" charset="0"/>
                          <a:ea typeface="Verdana" pitchFamily="34" charset="0"/>
                          <a:cs typeface="Verdana" pitchFamily="34" charset="0"/>
                        </a:rPr>
                        <a:t>, che servono a regolare lo slancio, i rallentamenti e gli arresti della corsa, delle analogie. Io chiamo aggettivo semaforico, aggettivo-faro o aggettivo atmosfera l’aggettivo separato dal sostantivo, isolato anzi da una parentesi e diventato così una specie di sostantivo assoluto, più vasto e più potente di quello propriamente detto”. </a:t>
                      </a:r>
                    </a:p>
                    <a:p>
                      <a:r>
                        <a:rPr lang="it-IT" sz="1950" b="1" kern="1200" dirty="0" smtClean="0">
                          <a:solidFill>
                            <a:schemeClr val="tx1"/>
                          </a:solidFill>
                          <a:latin typeface="Verdana" pitchFamily="34" charset="0"/>
                          <a:ea typeface="Verdana" pitchFamily="34" charset="0"/>
                          <a:cs typeface="Verdana" pitchFamily="34" charset="0"/>
                        </a:rPr>
                        <a:t>Accostamento di referenti diversi e di sfere sensoriali diverse</a:t>
                      </a:r>
                      <a:r>
                        <a:rPr lang="it-IT" sz="1950" kern="1200" dirty="0" smtClean="0">
                          <a:solidFill>
                            <a:schemeClr val="tx1"/>
                          </a:solidFill>
                          <a:latin typeface="Verdana" pitchFamily="34" charset="0"/>
                          <a:ea typeface="Verdana" pitchFamily="34" charset="0"/>
                          <a:cs typeface="Verdana" pitchFamily="34" charset="0"/>
                        </a:rPr>
                        <a:t> (suono, colore, odore, movimento) </a:t>
                      </a:r>
                      <a:r>
                        <a:rPr lang="it-IT" sz="1950" kern="1200" dirty="0" smtClean="0">
                          <a:solidFill>
                            <a:schemeClr val="tx1"/>
                          </a:solidFill>
                          <a:latin typeface="Verdana" pitchFamily="34" charset="0"/>
                          <a:ea typeface="Verdana" pitchFamily="34" charset="0"/>
                          <a:cs typeface="Verdana" pitchFamily="34" charset="0"/>
                          <a:sym typeface="Wingdings 3"/>
                        </a:rPr>
                        <a:t></a:t>
                      </a:r>
                      <a:r>
                        <a:rPr lang="it-IT" sz="1950" kern="1200" dirty="0" smtClean="0">
                          <a:solidFill>
                            <a:schemeClr val="tx1"/>
                          </a:solidFill>
                          <a:latin typeface="Verdana" pitchFamily="34" charset="0"/>
                          <a:ea typeface="Verdana" pitchFamily="34" charset="0"/>
                          <a:cs typeface="Verdana" pitchFamily="34" charset="0"/>
                        </a:rPr>
                        <a:t> un </a:t>
                      </a:r>
                      <a:r>
                        <a:rPr lang="it-IT" sz="1950" b="1" kern="1200" dirty="0" smtClean="0">
                          <a:solidFill>
                            <a:schemeClr val="tx1"/>
                          </a:solidFill>
                          <a:latin typeface="Verdana" pitchFamily="34" charset="0"/>
                          <a:ea typeface="Verdana" pitchFamily="34" charset="0"/>
                          <a:cs typeface="Verdana" pitchFamily="34" charset="0"/>
                        </a:rPr>
                        <a:t>nuovo modo di interpretare la realtà</a:t>
                      </a:r>
                      <a:r>
                        <a:rPr lang="it-IT" sz="1950" kern="1200" dirty="0" smtClean="0">
                          <a:solidFill>
                            <a:schemeClr val="tx1"/>
                          </a:solidFill>
                          <a:latin typeface="Verdana" pitchFamily="34" charset="0"/>
                          <a:ea typeface="Verdana" pitchFamily="34" charset="0"/>
                          <a:cs typeface="Verdana" pitchFamily="34" charset="0"/>
                        </a:rPr>
                        <a:t>. </a:t>
                      </a:r>
                      <a:endParaRPr lang="it-IT" sz="1950" kern="1200" dirty="0" smtClean="0">
                        <a:solidFill>
                          <a:schemeClr val="tx1"/>
                        </a:solidFill>
                        <a:latin typeface="+mn-lt"/>
                        <a:ea typeface="+mn-ea"/>
                        <a:cs typeface="+mn-cs"/>
                      </a:endParaRP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15368" name="Text Box 6"/>
          <p:cNvSpPr txBox="1">
            <a:spLocks noChangeArrowheads="1"/>
          </p:cNvSpPr>
          <p:nvPr/>
        </p:nvSpPr>
        <p:spPr bwMode="auto">
          <a:xfrm>
            <a:off x="2447925" y="1439863"/>
            <a:ext cx="6480175" cy="360362"/>
          </a:xfrm>
          <a:prstGeom prst="rect">
            <a:avLst/>
          </a:prstGeom>
          <a:noFill/>
          <a:ln w="9525">
            <a:noFill/>
            <a:round/>
            <a:headEnd/>
            <a:tailEnd/>
          </a:ln>
        </p:spPr>
        <p:txBody>
          <a:bodyPr lIns="90000" tIns="45000" rIns="90000" bIns="45000"/>
          <a:lstStyle/>
          <a:p>
            <a:endParaRPr lang="it-IT" sz="2000">
              <a:solidFill>
                <a:schemeClr val="tx1"/>
              </a:solidFill>
              <a:latin typeface="Verdana" pitchFamily="32" charset="0"/>
            </a:endParaRPr>
          </a:p>
        </p:txBody>
      </p:sp>
      <p:sp>
        <p:nvSpPr>
          <p:cNvPr id="15369" name="Text Box 6"/>
          <p:cNvSpPr txBox="1">
            <a:spLocks noChangeArrowheads="1"/>
          </p:cNvSpPr>
          <p:nvPr/>
        </p:nvSpPr>
        <p:spPr bwMode="auto">
          <a:xfrm>
            <a:off x="2555875" y="1592263"/>
            <a:ext cx="6524625" cy="360362"/>
          </a:xfrm>
          <a:prstGeom prst="rect">
            <a:avLst/>
          </a:prstGeom>
          <a:noFill/>
          <a:ln w="9525">
            <a:noFill/>
            <a:round/>
            <a:headEnd/>
            <a:tailEnd/>
          </a:ln>
        </p:spPr>
        <p:txBody>
          <a:bodyPr lIns="90000" tIns="45000" rIns="90000" bIns="45000"/>
          <a:lstStyle/>
          <a:p>
            <a:r>
              <a:rPr lang="it-IT" sz="2000" b="1">
                <a:solidFill>
                  <a:schemeClr val="tx1"/>
                </a:solidFill>
                <a:latin typeface="Verdana" pitchFamily="32" charset="0"/>
              </a:rPr>
              <a:t>Il nuovo uso dell’aggettivo</a:t>
            </a:r>
            <a:endParaRPr lang="it-IT" sz="2000">
              <a:solidFill>
                <a:schemeClr val="tx1"/>
              </a:solidFill>
              <a:latin typeface="Verdana" pitchFamily="32"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16386" name="Object 1"/>
          <p:cNvGraphicFramePr>
            <a:graphicFrameLocks noChangeAspect="1"/>
          </p:cNvGraphicFramePr>
          <p:nvPr/>
        </p:nvGraphicFramePr>
        <p:xfrm>
          <a:off x="1835150" y="188913"/>
          <a:ext cx="7308850" cy="896937"/>
        </p:xfrm>
        <a:graphic>
          <a:graphicData uri="http://schemas.openxmlformats.org/presentationml/2006/ole">
            <p:oleObj spid="_x0000_s16386" r:id="rId4" imgW="15847619" imgH="1726984" progId="">
              <p:embed/>
            </p:oleObj>
          </a:graphicData>
        </a:graphic>
      </p:graphicFrame>
      <p:sp>
        <p:nvSpPr>
          <p:cNvPr id="16388"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16389"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sp>
        <p:nvSpPr>
          <p:cNvPr id="16390" name="Text Box 6"/>
          <p:cNvSpPr txBox="1">
            <a:spLocks noChangeArrowheads="1"/>
          </p:cNvSpPr>
          <p:nvPr/>
        </p:nvSpPr>
        <p:spPr bwMode="auto">
          <a:xfrm>
            <a:off x="2447925" y="1439863"/>
            <a:ext cx="6480175" cy="360362"/>
          </a:xfrm>
          <a:prstGeom prst="rect">
            <a:avLst/>
          </a:prstGeom>
          <a:noFill/>
          <a:ln w="9525">
            <a:noFill/>
            <a:round/>
            <a:headEnd/>
            <a:tailEnd/>
          </a:ln>
        </p:spPr>
        <p:txBody>
          <a:bodyPr lIns="90000" tIns="45000" rIns="90000" bIns="45000"/>
          <a:lstStyle/>
          <a:p>
            <a:endParaRPr lang="it-IT" sz="2000">
              <a:solidFill>
                <a:schemeClr val="tx1"/>
              </a:solidFill>
              <a:latin typeface="Verdana" pitchFamily="32" charset="0"/>
            </a:endParaRPr>
          </a:p>
        </p:txBody>
      </p:sp>
      <p:pic>
        <p:nvPicPr>
          <p:cNvPr id="6" name="Immagine 5" descr="futurismo_MARINETTI_nel_testo.jpg"/>
          <p:cNvPicPr>
            <a:picLocks noChangeAspect="1"/>
          </p:cNvPicPr>
          <p:nvPr/>
        </p:nvPicPr>
        <p:blipFill>
          <a:blip r:embed="rId5" cstate="print"/>
          <a:stretch>
            <a:fillRect/>
          </a:stretch>
        </p:blipFill>
        <p:spPr>
          <a:xfrm>
            <a:off x="3439600" y="1340767"/>
            <a:ext cx="4156736" cy="48165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6392" name="CasellaDiTesto 6"/>
          <p:cNvSpPr txBox="1">
            <a:spLocks noChangeArrowheads="1"/>
          </p:cNvSpPr>
          <p:nvPr/>
        </p:nvSpPr>
        <p:spPr bwMode="auto">
          <a:xfrm>
            <a:off x="3563938" y="6308725"/>
            <a:ext cx="4032250" cy="800100"/>
          </a:xfrm>
          <a:prstGeom prst="rect">
            <a:avLst/>
          </a:prstGeom>
          <a:noFill/>
          <a:ln w="9525">
            <a:noFill/>
            <a:miter lim="800000"/>
            <a:headEnd/>
            <a:tailEnd/>
          </a:ln>
        </p:spPr>
        <p:txBody>
          <a:bodyPr>
            <a:spAutoFit/>
          </a:bodyPr>
          <a:lstStyle/>
          <a:p>
            <a:pPr algn="ctr"/>
            <a:r>
              <a:rPr lang="it-IT" sz="1400" b="1">
                <a:solidFill>
                  <a:schemeClr val="tx1"/>
                </a:solidFill>
                <a:latin typeface="Verdana" pitchFamily="32" charset="0"/>
              </a:rPr>
              <a:t>Giacomo Balla, </a:t>
            </a:r>
            <a:r>
              <a:rPr lang="it-IT" sz="1400" b="1" i="1">
                <a:solidFill>
                  <a:schemeClr val="tx1"/>
                </a:solidFill>
                <a:latin typeface="Verdana" pitchFamily="32" charset="0"/>
              </a:rPr>
              <a:t>Filippo Tommaso Marinetti </a:t>
            </a:r>
          </a:p>
          <a:p>
            <a:endParaRPr lang="it-IT"/>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17410" name="Object 1"/>
          <p:cNvGraphicFramePr>
            <a:graphicFrameLocks noChangeAspect="1"/>
          </p:cNvGraphicFramePr>
          <p:nvPr/>
        </p:nvGraphicFramePr>
        <p:xfrm>
          <a:off x="1835150" y="188913"/>
          <a:ext cx="7308850" cy="896937"/>
        </p:xfrm>
        <a:graphic>
          <a:graphicData uri="http://schemas.openxmlformats.org/presentationml/2006/ole">
            <p:oleObj spid="_x0000_s17410" r:id="rId4" imgW="15847619" imgH="1726984" progId="">
              <p:embed/>
            </p:oleObj>
          </a:graphicData>
        </a:graphic>
      </p:graphicFrame>
      <p:sp>
        <p:nvSpPr>
          <p:cNvPr id="17412"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17413"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graphicFrame>
        <p:nvGraphicFramePr>
          <p:cNvPr id="2" name="Group 4"/>
          <p:cNvGraphicFramePr>
            <a:graphicFrameLocks noGrp="1"/>
          </p:cNvGraphicFramePr>
          <p:nvPr/>
        </p:nvGraphicFramePr>
        <p:xfrm>
          <a:off x="2700338" y="1916113"/>
          <a:ext cx="6192837" cy="4360862"/>
        </p:xfrm>
        <a:graphic>
          <a:graphicData uri="http://schemas.openxmlformats.org/drawingml/2006/table">
            <a:tbl>
              <a:tblPr/>
              <a:tblGrid>
                <a:gridCol w="6192837"/>
              </a:tblGrid>
              <a:tr h="3960813">
                <a:tc>
                  <a:txBody>
                    <a:bodyPr/>
                    <a:lstStyle/>
                    <a:p>
                      <a:r>
                        <a:rPr lang="it-IT" sz="2000" b="1" kern="1200" dirty="0" smtClean="0">
                          <a:solidFill>
                            <a:schemeClr val="tx1"/>
                          </a:solidFill>
                          <a:latin typeface="Verdana" pitchFamily="34" charset="0"/>
                          <a:ea typeface="Verdana" pitchFamily="34" charset="0"/>
                          <a:cs typeface="Verdana" pitchFamily="34" charset="0"/>
                        </a:rPr>
                        <a:t>Dinamismo</a:t>
                      </a:r>
                      <a:r>
                        <a:rPr lang="it-IT" sz="2000" kern="1200" dirty="0" smtClean="0">
                          <a:solidFill>
                            <a:schemeClr val="tx1"/>
                          </a:solidFill>
                          <a:latin typeface="Verdana" pitchFamily="34" charset="0"/>
                          <a:ea typeface="Verdana" pitchFamily="34" charset="0"/>
                          <a:cs typeface="Verdana" pitchFamily="34" charset="0"/>
                        </a:rPr>
                        <a:t>, </a:t>
                      </a:r>
                      <a:r>
                        <a:rPr lang="it-IT" sz="2000" b="1" kern="1200" dirty="0" smtClean="0">
                          <a:solidFill>
                            <a:schemeClr val="tx1"/>
                          </a:solidFill>
                          <a:latin typeface="Verdana" pitchFamily="34" charset="0"/>
                          <a:ea typeface="Verdana" pitchFamily="34" charset="0"/>
                          <a:cs typeface="Verdana" pitchFamily="34" charset="0"/>
                        </a:rPr>
                        <a:t>vitalismo sfrenato della narrativa futurista</a:t>
                      </a:r>
                      <a:r>
                        <a:rPr lang="it-IT" sz="2000" kern="1200" dirty="0" smtClean="0">
                          <a:solidFill>
                            <a:schemeClr val="tx1"/>
                          </a:solidFill>
                          <a:latin typeface="Verdana" pitchFamily="34" charset="0"/>
                          <a:ea typeface="Verdana" pitchFamily="34" charset="0"/>
                          <a:cs typeface="Verdana" pitchFamily="34" charset="0"/>
                        </a:rPr>
                        <a:t>. </a:t>
                      </a:r>
                    </a:p>
                    <a:p>
                      <a:endParaRPr lang="it-IT" sz="2000" kern="1200" dirty="0" smtClean="0">
                        <a:solidFill>
                          <a:schemeClr val="tx1"/>
                        </a:solidFill>
                        <a:latin typeface="Verdana" pitchFamily="34" charset="0"/>
                        <a:ea typeface="Verdana" pitchFamily="34" charset="0"/>
                        <a:cs typeface="Verdana" pitchFamily="34" charset="0"/>
                      </a:endParaRPr>
                    </a:p>
                    <a:p>
                      <a:r>
                        <a:rPr lang="it-IT" sz="2000" kern="1200" dirty="0" smtClean="0">
                          <a:solidFill>
                            <a:schemeClr val="tx1"/>
                          </a:solidFill>
                          <a:latin typeface="Verdana" pitchFamily="34" charset="0"/>
                          <a:ea typeface="Verdana" pitchFamily="34" charset="0"/>
                          <a:cs typeface="Verdana" pitchFamily="34" charset="0"/>
                        </a:rPr>
                        <a:t>I futuristi come “</a:t>
                      </a:r>
                      <a:r>
                        <a:rPr lang="it-IT" sz="2000" b="1" kern="1200" dirty="0" smtClean="0">
                          <a:solidFill>
                            <a:schemeClr val="tx1"/>
                          </a:solidFill>
                          <a:latin typeface="Verdana" pitchFamily="34" charset="0"/>
                          <a:ea typeface="Verdana" pitchFamily="34" charset="0"/>
                          <a:cs typeface="Verdana" pitchFamily="34" charset="0"/>
                        </a:rPr>
                        <a:t>mistici dell’azione”</a:t>
                      </a:r>
                      <a:r>
                        <a:rPr lang="it-IT" sz="2000" kern="1200" dirty="0" smtClean="0">
                          <a:solidFill>
                            <a:schemeClr val="tx1"/>
                          </a:solidFill>
                          <a:latin typeface="Verdana" pitchFamily="34" charset="0"/>
                          <a:ea typeface="Verdana" pitchFamily="34" charset="0"/>
                          <a:cs typeface="Verdana" pitchFamily="34" charset="0"/>
                        </a:rPr>
                        <a:t>. </a:t>
                      </a:r>
                    </a:p>
                    <a:p>
                      <a:endParaRPr lang="it-IT" sz="2000" kern="1200" dirty="0" smtClean="0">
                        <a:solidFill>
                          <a:schemeClr val="tx1"/>
                        </a:solidFill>
                        <a:latin typeface="Verdana" pitchFamily="34" charset="0"/>
                        <a:ea typeface="Verdana" pitchFamily="34" charset="0"/>
                        <a:cs typeface="Verdana" pitchFamily="34" charset="0"/>
                      </a:endParaRPr>
                    </a:p>
                    <a:p>
                      <a:r>
                        <a:rPr lang="it-IT" sz="2000" kern="1200" dirty="0" smtClean="0">
                          <a:solidFill>
                            <a:schemeClr val="tx1"/>
                          </a:solidFill>
                          <a:latin typeface="Verdana" pitchFamily="34" charset="0"/>
                          <a:ea typeface="Verdana" pitchFamily="34" charset="0"/>
                          <a:cs typeface="Verdana" pitchFamily="34" charset="0"/>
                        </a:rPr>
                        <a:t>Si tratta di una </a:t>
                      </a:r>
                      <a:r>
                        <a:rPr lang="it-IT" sz="2000" b="1" kern="1200" dirty="0" smtClean="0">
                          <a:solidFill>
                            <a:schemeClr val="tx1"/>
                          </a:solidFill>
                          <a:latin typeface="Verdana" pitchFamily="34" charset="0"/>
                          <a:ea typeface="Verdana" pitchFamily="34" charset="0"/>
                          <a:cs typeface="Verdana" pitchFamily="34" charset="0"/>
                        </a:rPr>
                        <a:t>poesia per fare</a:t>
                      </a:r>
                      <a:r>
                        <a:rPr lang="it-IT" sz="2000" kern="1200" dirty="0" smtClean="0">
                          <a:solidFill>
                            <a:schemeClr val="tx1"/>
                          </a:solidFill>
                          <a:latin typeface="Verdana" pitchFamily="34" charset="0"/>
                          <a:ea typeface="Verdana" pitchFamily="34" charset="0"/>
                          <a:cs typeface="Verdana" pitchFamily="34" charset="0"/>
                        </a:rPr>
                        <a:t>, </a:t>
                      </a:r>
                      <a:r>
                        <a:rPr lang="it-IT" sz="2000" b="1" kern="1200" dirty="0" smtClean="0">
                          <a:solidFill>
                            <a:schemeClr val="tx1"/>
                          </a:solidFill>
                          <a:latin typeface="Verdana" pitchFamily="34" charset="0"/>
                          <a:ea typeface="Verdana" pitchFamily="34" charset="0"/>
                          <a:cs typeface="Verdana" pitchFamily="34" charset="0"/>
                        </a:rPr>
                        <a:t>una poesia che è sempre sul punto di farsi</a:t>
                      </a:r>
                      <a:r>
                        <a:rPr lang="it-IT" sz="2000" kern="1200" dirty="0" smtClean="0">
                          <a:solidFill>
                            <a:schemeClr val="tx1"/>
                          </a:solidFill>
                          <a:latin typeface="Verdana" pitchFamily="34" charset="0"/>
                          <a:ea typeface="Verdana" pitchFamily="34" charset="0"/>
                          <a:cs typeface="Verdana" pitchFamily="34" charset="0"/>
                        </a:rPr>
                        <a:t>, </a:t>
                      </a:r>
                      <a:r>
                        <a:rPr lang="it-IT" sz="2000" b="1" kern="1200" dirty="0" smtClean="0">
                          <a:solidFill>
                            <a:schemeClr val="tx1"/>
                          </a:solidFill>
                          <a:latin typeface="Verdana" pitchFamily="34" charset="0"/>
                          <a:ea typeface="Verdana" pitchFamily="34" charset="0"/>
                          <a:cs typeface="Verdana" pitchFamily="34" charset="0"/>
                        </a:rPr>
                        <a:t>che è sempre e solo presente</a:t>
                      </a:r>
                      <a:r>
                        <a:rPr lang="it-IT" sz="2000" kern="1200" dirty="0" smtClean="0">
                          <a:solidFill>
                            <a:schemeClr val="tx1"/>
                          </a:solidFill>
                          <a:latin typeface="Verdana" pitchFamily="34" charset="0"/>
                          <a:ea typeface="Verdana" pitchFamily="34" charset="0"/>
                          <a:cs typeface="Verdana" pitchFamily="34" charset="0"/>
                        </a:rPr>
                        <a:t>, </a:t>
                      </a:r>
                      <a:r>
                        <a:rPr lang="it-IT" sz="2000" b="1" kern="1200" dirty="0" smtClean="0">
                          <a:solidFill>
                            <a:schemeClr val="tx1"/>
                          </a:solidFill>
                          <a:latin typeface="Verdana" pitchFamily="34" charset="0"/>
                          <a:ea typeface="Verdana" pitchFamily="34" charset="0"/>
                          <a:cs typeface="Verdana" pitchFamily="34" charset="0"/>
                        </a:rPr>
                        <a:t>anche se è indirizzata al futuro</a:t>
                      </a:r>
                      <a:r>
                        <a:rPr lang="it-IT" sz="2000" kern="1200" dirty="0" smtClean="0">
                          <a:solidFill>
                            <a:schemeClr val="tx1"/>
                          </a:solidFill>
                          <a:latin typeface="Verdana" pitchFamily="34" charset="0"/>
                          <a:ea typeface="Verdana" pitchFamily="34" charset="0"/>
                          <a:cs typeface="Verdana" pitchFamily="34" charset="0"/>
                        </a:rPr>
                        <a:t>. </a:t>
                      </a:r>
                    </a:p>
                    <a:p>
                      <a:endParaRPr lang="it-IT" sz="2000" b="1" kern="1200" dirty="0" smtClean="0">
                        <a:solidFill>
                          <a:schemeClr val="tx1"/>
                        </a:solidFill>
                        <a:latin typeface="Verdana" pitchFamily="34" charset="0"/>
                        <a:ea typeface="Verdana" pitchFamily="34" charset="0"/>
                        <a:cs typeface="Verdana" pitchFamily="34" charset="0"/>
                      </a:endParaRPr>
                    </a:p>
                    <a:p>
                      <a:r>
                        <a:rPr lang="it-IT" sz="2000" b="1" kern="1200" dirty="0" smtClean="0">
                          <a:solidFill>
                            <a:schemeClr val="tx1"/>
                          </a:solidFill>
                          <a:latin typeface="Verdana" pitchFamily="34" charset="0"/>
                          <a:ea typeface="Verdana" pitchFamily="34" charset="0"/>
                          <a:cs typeface="Verdana" pitchFamily="34" charset="0"/>
                        </a:rPr>
                        <a:t>Una poesia anche politica</a:t>
                      </a:r>
                      <a:r>
                        <a:rPr lang="it-IT" sz="2000" kern="1200" dirty="0" smtClean="0">
                          <a:solidFill>
                            <a:schemeClr val="tx1"/>
                          </a:solidFill>
                          <a:latin typeface="Verdana" pitchFamily="34" charset="0"/>
                          <a:ea typeface="Verdana" pitchFamily="34" charset="0"/>
                          <a:cs typeface="Verdana" pitchFamily="34" charset="0"/>
                        </a:rPr>
                        <a:t>. </a:t>
                      </a:r>
                    </a:p>
                    <a:p>
                      <a:r>
                        <a:rPr lang="it-IT" sz="2000" kern="1200" dirty="0" smtClean="0">
                          <a:solidFill>
                            <a:schemeClr val="tx1"/>
                          </a:solidFill>
                          <a:latin typeface="Verdana" pitchFamily="34" charset="0"/>
                          <a:ea typeface="Verdana" pitchFamily="34" charset="0"/>
                          <a:cs typeface="Verdana" pitchFamily="34" charset="0"/>
                        </a:rPr>
                        <a:t>Una poesia intesa </a:t>
                      </a:r>
                      <a:r>
                        <a:rPr lang="it-IT" sz="2000" b="1" kern="1200" dirty="0" smtClean="0">
                          <a:solidFill>
                            <a:schemeClr val="tx1"/>
                          </a:solidFill>
                          <a:latin typeface="Verdana" pitchFamily="34" charset="0"/>
                          <a:ea typeface="Verdana" pitchFamily="34" charset="0"/>
                          <a:cs typeface="Verdana" pitchFamily="34" charset="0"/>
                        </a:rPr>
                        <a:t>come azione</a:t>
                      </a:r>
                      <a:r>
                        <a:rPr lang="it-IT" sz="2000" b="0" kern="1200" dirty="0" smtClean="0">
                          <a:solidFill>
                            <a:schemeClr val="tx1"/>
                          </a:solidFill>
                          <a:latin typeface="Verdana" pitchFamily="34" charset="0"/>
                          <a:ea typeface="Verdana" pitchFamily="34" charset="0"/>
                          <a:cs typeface="Verdana" pitchFamily="34" charset="0"/>
                        </a:rPr>
                        <a:t>,</a:t>
                      </a:r>
                      <a:r>
                        <a:rPr lang="it-IT" sz="2000" b="1" kern="1200" dirty="0" smtClean="0">
                          <a:solidFill>
                            <a:schemeClr val="tx1"/>
                          </a:solidFill>
                          <a:latin typeface="Verdana" pitchFamily="34" charset="0"/>
                          <a:ea typeface="Verdana" pitchFamily="34" charset="0"/>
                          <a:cs typeface="Verdana" pitchFamily="34" charset="0"/>
                        </a:rPr>
                        <a:t> come propaganda alla vigilia dell’azione</a:t>
                      </a:r>
                      <a:r>
                        <a:rPr lang="it-IT" sz="2000" kern="1200" dirty="0" smtClean="0">
                          <a:solidFill>
                            <a:schemeClr val="tx1"/>
                          </a:solidFill>
                          <a:latin typeface="Verdana" pitchFamily="34" charset="0"/>
                          <a:ea typeface="Verdana" pitchFamily="34" charset="0"/>
                          <a:cs typeface="Verdana" pitchFamily="34" charset="0"/>
                        </a:rPr>
                        <a:t> e quindi come </a:t>
                      </a:r>
                      <a:r>
                        <a:rPr lang="it-IT" sz="2000" b="1" kern="1200" dirty="0" smtClean="0">
                          <a:solidFill>
                            <a:schemeClr val="tx1"/>
                          </a:solidFill>
                          <a:latin typeface="Verdana" pitchFamily="34" charset="0"/>
                          <a:ea typeface="Verdana" pitchFamily="34" charset="0"/>
                          <a:cs typeface="Verdana" pitchFamily="34" charset="0"/>
                        </a:rPr>
                        <a:t>retorica</a:t>
                      </a:r>
                      <a:r>
                        <a:rPr lang="it-IT" sz="2000" kern="1200" dirty="0" smtClean="0">
                          <a:solidFill>
                            <a:schemeClr val="tx1"/>
                          </a:solidFill>
                          <a:latin typeface="Verdana" pitchFamily="34" charset="0"/>
                          <a:ea typeface="Verdana" pitchFamily="34" charset="0"/>
                          <a:cs typeface="Verdana" pitchFamily="34" charset="0"/>
                        </a:rPr>
                        <a:t>.</a:t>
                      </a:r>
                      <a:endParaRPr kumimoji="0" lang="it-IT" sz="20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17416" name="Text Box 6"/>
          <p:cNvSpPr txBox="1">
            <a:spLocks noChangeArrowheads="1"/>
          </p:cNvSpPr>
          <p:nvPr/>
        </p:nvSpPr>
        <p:spPr bwMode="auto">
          <a:xfrm>
            <a:off x="2447925" y="1341438"/>
            <a:ext cx="6480175" cy="360362"/>
          </a:xfrm>
          <a:prstGeom prst="rect">
            <a:avLst/>
          </a:prstGeom>
          <a:noFill/>
          <a:ln w="9525">
            <a:noFill/>
            <a:round/>
            <a:headEnd/>
            <a:tailEnd/>
          </a:ln>
        </p:spPr>
        <p:txBody>
          <a:bodyPr lIns="90000" tIns="45000" rIns="90000" bIns="45000"/>
          <a:lstStyle/>
          <a:p>
            <a:r>
              <a:rPr lang="it-IT" sz="2000" b="1">
                <a:solidFill>
                  <a:schemeClr val="tx1"/>
                </a:solidFill>
                <a:latin typeface="Verdana" pitchFamily="32" charset="0"/>
              </a:rPr>
              <a:t>Una poesia “per fare”</a:t>
            </a:r>
            <a:endParaRPr lang="it-IT" sz="2000">
              <a:solidFill>
                <a:schemeClr val="tx1"/>
              </a:solidFill>
              <a:latin typeface="Verdana" pitchFamily="32"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18434" name="Object 1"/>
          <p:cNvGraphicFramePr>
            <a:graphicFrameLocks noChangeAspect="1"/>
          </p:cNvGraphicFramePr>
          <p:nvPr/>
        </p:nvGraphicFramePr>
        <p:xfrm>
          <a:off x="1835150" y="188913"/>
          <a:ext cx="7308850" cy="896937"/>
        </p:xfrm>
        <a:graphic>
          <a:graphicData uri="http://schemas.openxmlformats.org/presentationml/2006/ole">
            <p:oleObj spid="_x0000_s18434" r:id="rId4" imgW="15847619" imgH="1726984" progId="">
              <p:embed/>
            </p:oleObj>
          </a:graphicData>
        </a:graphic>
      </p:graphicFrame>
      <p:sp>
        <p:nvSpPr>
          <p:cNvPr id="18436"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18437"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graphicFrame>
        <p:nvGraphicFramePr>
          <p:cNvPr id="15364" name="Group 4"/>
          <p:cNvGraphicFramePr>
            <a:graphicFrameLocks noGrp="1"/>
          </p:cNvGraphicFramePr>
          <p:nvPr/>
        </p:nvGraphicFramePr>
        <p:xfrm>
          <a:off x="2700338" y="1916113"/>
          <a:ext cx="6192837" cy="4056062"/>
        </p:xfrm>
        <a:graphic>
          <a:graphicData uri="http://schemas.openxmlformats.org/drawingml/2006/table">
            <a:tbl>
              <a:tblPr/>
              <a:tblGrid>
                <a:gridCol w="6192837"/>
              </a:tblGrid>
              <a:tr h="3960813">
                <a:tc>
                  <a:txBody>
                    <a:bodyPr/>
                    <a:lstStyle/>
                    <a:p>
                      <a:r>
                        <a:rPr lang="it-IT" sz="2000" kern="1200" dirty="0" smtClean="0">
                          <a:solidFill>
                            <a:schemeClr val="tx1"/>
                          </a:solidFill>
                          <a:latin typeface="Verdana" pitchFamily="34" charset="0"/>
                          <a:ea typeface="Verdana" pitchFamily="34" charset="0"/>
                          <a:cs typeface="Verdana" pitchFamily="34" charset="0"/>
                        </a:rPr>
                        <a:t>La poesia futurista è </a:t>
                      </a:r>
                      <a:r>
                        <a:rPr lang="it-IT" sz="2000" b="1" kern="1200" dirty="0" smtClean="0">
                          <a:solidFill>
                            <a:schemeClr val="tx1"/>
                          </a:solidFill>
                          <a:latin typeface="Verdana" pitchFamily="34" charset="0"/>
                          <a:ea typeface="Verdana" pitchFamily="34" charset="0"/>
                          <a:cs typeface="Verdana" pitchFamily="34" charset="0"/>
                        </a:rPr>
                        <a:t>pensata per essere declamata</a:t>
                      </a:r>
                      <a:r>
                        <a:rPr lang="it-IT" sz="2000" kern="1200" dirty="0" smtClean="0">
                          <a:solidFill>
                            <a:schemeClr val="tx1"/>
                          </a:solidFill>
                          <a:latin typeface="Verdana" pitchFamily="34" charset="0"/>
                          <a:ea typeface="Verdana" pitchFamily="34" charset="0"/>
                          <a:cs typeface="Verdana" pitchFamily="34" charset="0"/>
                        </a:rPr>
                        <a:t>, per essere letta ad alta voce, in piazza o in un teatro, dove la forte emozione è preludio di un gesto imminente. </a:t>
                      </a:r>
                    </a:p>
                    <a:p>
                      <a:endParaRPr lang="it-IT" sz="2000" kern="1200" dirty="0" smtClean="0">
                        <a:solidFill>
                          <a:schemeClr val="tx1"/>
                        </a:solidFill>
                        <a:latin typeface="Verdana" pitchFamily="34" charset="0"/>
                        <a:ea typeface="Verdana" pitchFamily="34" charset="0"/>
                        <a:cs typeface="Verdana" pitchFamily="34" charset="0"/>
                      </a:endParaRPr>
                    </a:p>
                    <a:p>
                      <a:r>
                        <a:rPr lang="it-IT" sz="2000" kern="1200" dirty="0" smtClean="0">
                          <a:solidFill>
                            <a:schemeClr val="tx1"/>
                          </a:solidFill>
                          <a:latin typeface="Verdana" pitchFamily="34" charset="0"/>
                          <a:ea typeface="Verdana" pitchFamily="34" charset="0"/>
                          <a:cs typeface="Verdana" pitchFamily="34" charset="0"/>
                        </a:rPr>
                        <a:t>I futuristi adottano una </a:t>
                      </a:r>
                      <a:r>
                        <a:rPr lang="it-IT" sz="2000" b="1" kern="1200" dirty="0" smtClean="0">
                          <a:solidFill>
                            <a:schemeClr val="tx1"/>
                          </a:solidFill>
                          <a:latin typeface="Verdana" pitchFamily="34" charset="0"/>
                          <a:ea typeface="Verdana" pitchFamily="34" charset="0"/>
                          <a:cs typeface="Verdana" pitchFamily="34" charset="0"/>
                        </a:rPr>
                        <a:t>struttura sintattica superficiale</a:t>
                      </a:r>
                      <a:r>
                        <a:rPr lang="it-IT" sz="2000" kern="1200" dirty="0" smtClean="0">
                          <a:solidFill>
                            <a:schemeClr val="tx1"/>
                          </a:solidFill>
                          <a:latin typeface="Verdana" pitchFamily="34" charset="0"/>
                          <a:ea typeface="Verdana" pitchFamily="34" charset="0"/>
                          <a:cs typeface="Verdana" pitchFamily="34" charset="0"/>
                        </a:rPr>
                        <a:t> </a:t>
                      </a:r>
                      <a:r>
                        <a:rPr lang="it-IT" sz="2000" b="1" kern="1200" dirty="0" smtClean="0">
                          <a:solidFill>
                            <a:schemeClr val="tx1"/>
                          </a:solidFill>
                          <a:latin typeface="Verdana" pitchFamily="34" charset="0"/>
                          <a:ea typeface="Verdana" pitchFamily="34" charset="0"/>
                          <a:cs typeface="Verdana" pitchFamily="34" charset="0"/>
                        </a:rPr>
                        <a:t>nella quale ogni argomento arriva all’improvviso</a:t>
                      </a:r>
                      <a:r>
                        <a:rPr lang="it-IT" sz="2000" kern="1200" dirty="0" smtClean="0">
                          <a:solidFill>
                            <a:schemeClr val="tx1"/>
                          </a:solidFill>
                          <a:latin typeface="Verdana" pitchFamily="34" charset="0"/>
                          <a:ea typeface="Verdana" pitchFamily="34" charset="0"/>
                          <a:cs typeface="Verdana" pitchFamily="34" charset="0"/>
                        </a:rPr>
                        <a:t>, come a seguito di un’esplosione. </a:t>
                      </a:r>
                    </a:p>
                    <a:p>
                      <a:endParaRPr lang="it-IT" sz="2000" kern="1200" dirty="0" smtClean="0">
                        <a:solidFill>
                          <a:schemeClr val="tx1"/>
                        </a:solidFill>
                        <a:latin typeface="Verdana" pitchFamily="34" charset="0"/>
                        <a:ea typeface="Verdana" pitchFamily="34" charset="0"/>
                        <a:cs typeface="Verdana" pitchFamily="34" charset="0"/>
                      </a:endParaRPr>
                    </a:p>
                    <a:p>
                      <a:r>
                        <a:rPr lang="it-IT" sz="2000" b="1" kern="1200" dirty="0" smtClean="0">
                          <a:solidFill>
                            <a:schemeClr val="tx1"/>
                          </a:solidFill>
                          <a:latin typeface="Verdana" pitchFamily="34" charset="0"/>
                          <a:ea typeface="Verdana" pitchFamily="34" charset="0"/>
                          <a:cs typeface="Verdana" pitchFamily="34" charset="0"/>
                        </a:rPr>
                        <a:t>Ogni discorso diventa possibile perché non è più censurabile</a:t>
                      </a:r>
                      <a:r>
                        <a:rPr lang="it-IT" sz="2000" kern="1200" dirty="0" smtClean="0">
                          <a:solidFill>
                            <a:schemeClr val="tx1"/>
                          </a:solidFill>
                          <a:latin typeface="Verdana" pitchFamily="34" charset="0"/>
                          <a:ea typeface="Verdana" pitchFamily="34" charset="0"/>
                          <a:cs typeface="Verdana" pitchFamily="34" charset="0"/>
                        </a:rPr>
                        <a:t> </a:t>
                      </a:r>
                      <a:r>
                        <a:rPr lang="it-IT" sz="2000" b="1" kern="1200" dirty="0" smtClean="0">
                          <a:solidFill>
                            <a:schemeClr val="tx1"/>
                          </a:solidFill>
                          <a:latin typeface="Verdana" pitchFamily="34" charset="0"/>
                          <a:ea typeface="Verdana" pitchFamily="34" charset="0"/>
                          <a:cs typeface="Verdana" pitchFamily="34" charset="0"/>
                        </a:rPr>
                        <a:t>e</a:t>
                      </a:r>
                      <a:r>
                        <a:rPr lang="it-IT" sz="2000" kern="1200" dirty="0" smtClean="0">
                          <a:solidFill>
                            <a:schemeClr val="tx1"/>
                          </a:solidFill>
                          <a:latin typeface="Verdana" pitchFamily="34" charset="0"/>
                          <a:ea typeface="Verdana" pitchFamily="34" charset="0"/>
                          <a:cs typeface="Verdana" pitchFamily="34" charset="0"/>
                        </a:rPr>
                        <a:t> </a:t>
                      </a:r>
                      <a:r>
                        <a:rPr lang="it-IT" sz="2000" b="1" kern="1200" dirty="0" smtClean="0">
                          <a:solidFill>
                            <a:schemeClr val="tx1"/>
                          </a:solidFill>
                          <a:latin typeface="Verdana" pitchFamily="34" charset="0"/>
                          <a:ea typeface="Verdana" pitchFamily="34" charset="0"/>
                          <a:cs typeface="Verdana" pitchFamily="34" charset="0"/>
                        </a:rPr>
                        <a:t>può essere svolto simultaneamente</a:t>
                      </a:r>
                      <a:r>
                        <a:rPr lang="it-IT" sz="2000" kern="1200" dirty="0" smtClean="0">
                          <a:solidFill>
                            <a:schemeClr val="tx1"/>
                          </a:solidFill>
                          <a:latin typeface="Verdana" pitchFamily="34" charset="0"/>
                          <a:ea typeface="Verdana" pitchFamily="34" charset="0"/>
                          <a:cs typeface="Verdana" pitchFamily="34" charset="0"/>
                        </a:rPr>
                        <a:t>. </a:t>
                      </a:r>
                      <a:endParaRPr kumimoji="0" lang="it-IT" sz="195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18440" name="Text Box 6"/>
          <p:cNvSpPr txBox="1">
            <a:spLocks noChangeArrowheads="1"/>
          </p:cNvSpPr>
          <p:nvPr/>
        </p:nvSpPr>
        <p:spPr bwMode="auto">
          <a:xfrm>
            <a:off x="2447925" y="1341438"/>
            <a:ext cx="6480175" cy="360362"/>
          </a:xfrm>
          <a:prstGeom prst="rect">
            <a:avLst/>
          </a:prstGeom>
          <a:noFill/>
          <a:ln w="9525">
            <a:noFill/>
            <a:round/>
            <a:headEnd/>
            <a:tailEnd/>
          </a:ln>
        </p:spPr>
        <p:txBody>
          <a:bodyPr lIns="90000" tIns="45000" rIns="90000" bIns="45000"/>
          <a:lstStyle/>
          <a:p>
            <a:r>
              <a:rPr lang="it-IT" sz="2000" b="1">
                <a:solidFill>
                  <a:schemeClr val="tx1"/>
                </a:solidFill>
                <a:latin typeface="Verdana" pitchFamily="32" charset="0"/>
              </a:rPr>
              <a:t>Parole e significati come “combustibile”</a:t>
            </a:r>
            <a:endParaRPr lang="it-IT" sz="2000">
              <a:solidFill>
                <a:schemeClr val="tx1"/>
              </a:solidFill>
              <a:latin typeface="Verdana" pitchFamily="32"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19458" name="Object 1"/>
          <p:cNvGraphicFramePr>
            <a:graphicFrameLocks noChangeAspect="1"/>
          </p:cNvGraphicFramePr>
          <p:nvPr/>
        </p:nvGraphicFramePr>
        <p:xfrm>
          <a:off x="1835150" y="188913"/>
          <a:ext cx="7308850" cy="896937"/>
        </p:xfrm>
        <a:graphic>
          <a:graphicData uri="http://schemas.openxmlformats.org/presentationml/2006/ole">
            <p:oleObj spid="_x0000_s19458" r:id="rId4" imgW="15847619" imgH="1726984" progId="">
              <p:embed/>
            </p:oleObj>
          </a:graphicData>
        </a:graphic>
      </p:graphicFrame>
      <p:sp>
        <p:nvSpPr>
          <p:cNvPr id="19460"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19461"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graphicFrame>
        <p:nvGraphicFramePr>
          <p:cNvPr id="15364" name="Group 4"/>
          <p:cNvGraphicFramePr>
            <a:graphicFrameLocks noGrp="1"/>
          </p:cNvGraphicFramePr>
          <p:nvPr/>
        </p:nvGraphicFramePr>
        <p:xfrm>
          <a:off x="2700338" y="2060575"/>
          <a:ext cx="6192837" cy="3960813"/>
        </p:xfrm>
        <a:graphic>
          <a:graphicData uri="http://schemas.openxmlformats.org/drawingml/2006/table">
            <a:tbl>
              <a:tblPr/>
              <a:tblGrid>
                <a:gridCol w="6192837"/>
              </a:tblGrid>
              <a:tr h="3960813">
                <a:tc>
                  <a:txBody>
                    <a:bodyPr/>
                    <a:lstStyle/>
                    <a:p>
                      <a:r>
                        <a:rPr lang="it-IT" sz="2000" b="0" kern="1200" dirty="0" smtClean="0">
                          <a:solidFill>
                            <a:schemeClr val="tx1"/>
                          </a:solidFill>
                          <a:latin typeface="Verdana" pitchFamily="34" charset="0"/>
                          <a:ea typeface="Verdana" pitchFamily="34" charset="0"/>
                          <a:cs typeface="Verdana" pitchFamily="34" charset="0"/>
                        </a:rPr>
                        <a:t>Rinnovamento della prassi poetica attraverso</a:t>
                      </a:r>
                      <a:r>
                        <a:rPr lang="it-IT" sz="2000" b="0" kern="1200" baseline="0" dirty="0" smtClean="0">
                          <a:solidFill>
                            <a:schemeClr val="tx1"/>
                          </a:solidFill>
                          <a:latin typeface="Verdana" pitchFamily="34" charset="0"/>
                          <a:ea typeface="Verdana" pitchFamily="34" charset="0"/>
                          <a:cs typeface="Verdana" pitchFamily="34" charset="0"/>
                        </a:rPr>
                        <a:t> </a:t>
                      </a:r>
                      <a:r>
                        <a:rPr lang="it-IT" sz="2000" b="1" kern="1200" dirty="0" smtClean="0">
                          <a:solidFill>
                            <a:schemeClr val="tx1"/>
                          </a:solidFill>
                          <a:latin typeface="Verdana" pitchFamily="34" charset="0"/>
                          <a:ea typeface="Verdana" pitchFamily="34" charset="0"/>
                          <a:cs typeface="Verdana" pitchFamily="34" charset="0"/>
                        </a:rPr>
                        <a:t>la valorizzazione del rapporto analogico o la dissoluzione delle forme e dei moduli della poesia tradizionale</a:t>
                      </a:r>
                      <a:r>
                        <a:rPr lang="it-IT" sz="2000" b="0" kern="1200" dirty="0" smtClean="0">
                          <a:solidFill>
                            <a:schemeClr val="tx1"/>
                          </a:solidFill>
                          <a:latin typeface="Verdana" pitchFamily="34" charset="0"/>
                          <a:ea typeface="Verdana" pitchFamily="34" charset="0"/>
                          <a:cs typeface="Verdana" pitchFamily="34" charset="0"/>
                        </a:rPr>
                        <a:t>.</a:t>
                      </a:r>
                    </a:p>
                    <a:p>
                      <a:pPr>
                        <a:buFontTx/>
                        <a:buChar char="-"/>
                      </a:pPr>
                      <a:endParaRPr lang="it-IT" sz="2000" b="0" kern="1200" dirty="0" smtClean="0">
                        <a:solidFill>
                          <a:schemeClr val="tx1"/>
                        </a:solidFill>
                        <a:latin typeface="Verdana" pitchFamily="34" charset="0"/>
                        <a:ea typeface="Verdana" pitchFamily="34" charset="0"/>
                        <a:cs typeface="Verdana" pitchFamily="34" charset="0"/>
                      </a:endParaRPr>
                    </a:p>
                    <a:p>
                      <a:pPr>
                        <a:buFontTx/>
                        <a:buNone/>
                      </a:pPr>
                      <a:r>
                        <a:rPr lang="it-IT" sz="2000" b="1" kern="1200" smtClean="0">
                          <a:solidFill>
                            <a:schemeClr val="tx1"/>
                          </a:solidFill>
                          <a:latin typeface="Verdana" pitchFamily="34" charset="0"/>
                          <a:ea typeface="Verdana" pitchFamily="34" charset="0"/>
                          <a:cs typeface="Verdana" pitchFamily="34" charset="0"/>
                        </a:rPr>
                        <a:t>Influenza su tutte </a:t>
                      </a:r>
                      <a:r>
                        <a:rPr lang="it-IT" sz="2000" b="1" kern="1200" dirty="0" smtClean="0">
                          <a:solidFill>
                            <a:schemeClr val="tx1"/>
                          </a:solidFill>
                          <a:latin typeface="Verdana" pitchFamily="34" charset="0"/>
                          <a:ea typeface="Verdana" pitchFamily="34" charset="0"/>
                          <a:cs typeface="Verdana" pitchFamily="34" charset="0"/>
                        </a:rPr>
                        <a:t>le successive avanguardie europee</a:t>
                      </a:r>
                      <a:r>
                        <a:rPr lang="it-IT" sz="2000" kern="1200" dirty="0" smtClean="0">
                          <a:solidFill>
                            <a:schemeClr val="tx1"/>
                          </a:solidFill>
                          <a:latin typeface="Verdana" pitchFamily="34" charset="0"/>
                          <a:ea typeface="Verdana" pitchFamily="34" charset="0"/>
                          <a:cs typeface="Verdana" pitchFamily="34" charset="0"/>
                        </a:rPr>
                        <a:t>.</a:t>
                      </a:r>
                      <a:endParaRPr kumimoji="0" lang="it-IT" sz="20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19464" name="Text Box 6"/>
          <p:cNvSpPr txBox="1">
            <a:spLocks noChangeArrowheads="1"/>
          </p:cNvSpPr>
          <p:nvPr/>
        </p:nvSpPr>
        <p:spPr bwMode="auto">
          <a:xfrm>
            <a:off x="2447925" y="1412875"/>
            <a:ext cx="6480175" cy="360363"/>
          </a:xfrm>
          <a:prstGeom prst="rect">
            <a:avLst/>
          </a:prstGeom>
          <a:noFill/>
          <a:ln w="9525">
            <a:noFill/>
            <a:round/>
            <a:headEnd/>
            <a:tailEnd/>
          </a:ln>
        </p:spPr>
        <p:txBody>
          <a:bodyPr lIns="90000" tIns="45000" rIns="90000" bIns="45000"/>
          <a:lstStyle/>
          <a:p>
            <a:r>
              <a:rPr lang="it-IT" sz="2000" b="1">
                <a:solidFill>
                  <a:schemeClr val="tx1"/>
                </a:solidFill>
                <a:latin typeface="Verdana" pitchFamily="32" charset="0"/>
              </a:rPr>
              <a:t>La portata innovatrice del Futurismo</a:t>
            </a:r>
            <a:endParaRPr lang="it-IT" sz="2000">
              <a:solidFill>
                <a:schemeClr val="tx1"/>
              </a:solidFill>
              <a:latin typeface="Verdana" pitchFamily="32"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050" name="Object 1"/>
          <p:cNvGraphicFramePr>
            <a:graphicFrameLocks noChangeAspect="1"/>
          </p:cNvGraphicFramePr>
          <p:nvPr/>
        </p:nvGraphicFramePr>
        <p:xfrm>
          <a:off x="1835150" y="188913"/>
          <a:ext cx="7308850" cy="896937"/>
        </p:xfrm>
        <a:graphic>
          <a:graphicData uri="http://schemas.openxmlformats.org/presentationml/2006/ole">
            <p:oleObj spid="_x0000_s2050" r:id="rId4" imgW="15847619" imgH="1726984" progId="">
              <p:embed/>
            </p:oleObj>
          </a:graphicData>
        </a:graphic>
      </p:graphicFrame>
      <p:sp>
        <p:nvSpPr>
          <p:cNvPr id="2052"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2053"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sp>
        <p:nvSpPr>
          <p:cNvPr id="2054" name="Text Box 6"/>
          <p:cNvSpPr txBox="1">
            <a:spLocks noChangeArrowheads="1"/>
          </p:cNvSpPr>
          <p:nvPr/>
        </p:nvSpPr>
        <p:spPr bwMode="auto">
          <a:xfrm>
            <a:off x="2447925" y="1439863"/>
            <a:ext cx="6480175" cy="360362"/>
          </a:xfrm>
          <a:prstGeom prst="rect">
            <a:avLst/>
          </a:prstGeom>
          <a:noFill/>
          <a:ln w="9525">
            <a:noFill/>
            <a:round/>
            <a:headEnd/>
            <a:tailEnd/>
          </a:ln>
        </p:spPr>
        <p:txBody>
          <a:bodyPr lIns="90000" tIns="45000" rIns="90000" bIns="45000"/>
          <a:lstStyle/>
          <a:p>
            <a:endParaRPr lang="it-IT" sz="2000">
              <a:solidFill>
                <a:schemeClr val="tx1"/>
              </a:solidFill>
              <a:latin typeface="Verdana" pitchFamily="32" charset="0"/>
            </a:endParaRPr>
          </a:p>
        </p:txBody>
      </p:sp>
      <p:pic>
        <p:nvPicPr>
          <p:cNvPr id="6" name="Immagine 5" descr="futurismo_marinetti.jpg"/>
          <p:cNvPicPr>
            <a:picLocks noChangeAspect="1"/>
          </p:cNvPicPr>
          <p:nvPr/>
        </p:nvPicPr>
        <p:blipFill>
          <a:blip r:embed="rId5" cstate="print"/>
          <a:stretch>
            <a:fillRect/>
          </a:stretch>
        </p:blipFill>
        <p:spPr>
          <a:xfrm>
            <a:off x="3851920" y="1196752"/>
            <a:ext cx="3456384" cy="48228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056" name="CasellaDiTesto 6"/>
          <p:cNvSpPr txBox="1">
            <a:spLocks noChangeArrowheads="1"/>
          </p:cNvSpPr>
          <p:nvPr/>
        </p:nvSpPr>
        <p:spPr bwMode="auto">
          <a:xfrm>
            <a:off x="3132138" y="6165850"/>
            <a:ext cx="5040312" cy="800100"/>
          </a:xfrm>
          <a:prstGeom prst="rect">
            <a:avLst/>
          </a:prstGeom>
          <a:noFill/>
          <a:ln w="9525">
            <a:noFill/>
            <a:miter lim="800000"/>
            <a:headEnd/>
            <a:tailEnd/>
          </a:ln>
        </p:spPr>
        <p:txBody>
          <a:bodyPr>
            <a:spAutoFit/>
          </a:bodyPr>
          <a:lstStyle/>
          <a:p>
            <a:pPr algn="ctr"/>
            <a:r>
              <a:rPr lang="it-IT" sz="1400" b="1" i="1">
                <a:solidFill>
                  <a:schemeClr val="tx1"/>
                </a:solidFill>
                <a:latin typeface="Verdana" pitchFamily="32" charset="0"/>
              </a:rPr>
              <a:t>Ritratto di Marinetti</a:t>
            </a:r>
            <a:r>
              <a:rPr lang="it-IT" sz="1400" b="1">
                <a:solidFill>
                  <a:schemeClr val="tx1"/>
                </a:solidFill>
                <a:latin typeface="Verdana" pitchFamily="32" charset="0"/>
              </a:rPr>
              <a:t> (Emilio Sommariva, 1913)</a:t>
            </a:r>
          </a:p>
          <a:p>
            <a:pPr algn="ctr"/>
            <a:r>
              <a:rPr lang="it-IT" sz="1400" b="1">
                <a:solidFill>
                  <a:schemeClr val="tx1"/>
                </a:solidFill>
                <a:latin typeface="Verdana" pitchFamily="32" charset="0"/>
              </a:rPr>
              <a:t> www.lombardiabeniculturali.it</a:t>
            </a:r>
          </a:p>
          <a:p>
            <a:endParaRPr lang="it-IT"/>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0482" name="Object 1"/>
          <p:cNvGraphicFramePr>
            <a:graphicFrameLocks noChangeAspect="1"/>
          </p:cNvGraphicFramePr>
          <p:nvPr/>
        </p:nvGraphicFramePr>
        <p:xfrm>
          <a:off x="1835150" y="188913"/>
          <a:ext cx="7308850" cy="896937"/>
        </p:xfrm>
        <a:graphic>
          <a:graphicData uri="http://schemas.openxmlformats.org/presentationml/2006/ole">
            <p:oleObj spid="_x0000_s20482" r:id="rId4" imgW="15847619" imgH="1726984" progId="">
              <p:embed/>
            </p:oleObj>
          </a:graphicData>
        </a:graphic>
      </p:graphicFrame>
      <p:sp>
        <p:nvSpPr>
          <p:cNvPr id="20484"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graphicFrame>
        <p:nvGraphicFramePr>
          <p:cNvPr id="37891" name="Group 3"/>
          <p:cNvGraphicFramePr>
            <a:graphicFrameLocks noGrp="1"/>
          </p:cNvGraphicFramePr>
          <p:nvPr/>
        </p:nvGraphicFramePr>
        <p:xfrm>
          <a:off x="2443163" y="1223963"/>
          <a:ext cx="5545137" cy="5110162"/>
        </p:xfrm>
        <a:graphic>
          <a:graphicData uri="http://schemas.openxmlformats.org/drawingml/2006/table">
            <a:tbl>
              <a:tblPr/>
              <a:tblGrid>
                <a:gridCol w="5545137"/>
              </a:tblGrid>
              <a:tr h="5060950">
                <a:tc>
                  <a:txBody>
                    <a:bodyPr/>
                    <a:lstStyle/>
                    <a:p>
                      <a:pPr marL="0" marR="0" lvl="0" indent="0" algn="ctr" defTabSz="449263" rtl="0" eaLnBrk="1" fontAlgn="base" latinLnBrk="0" hangingPunct="1">
                        <a:lnSpc>
                          <a:spcPct val="102000"/>
                        </a:lnSpc>
                        <a:spcBef>
                          <a:spcPct val="0"/>
                        </a:spcBef>
                        <a:spcAft>
                          <a:spcPct val="0"/>
                        </a:spcAft>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US" sz="1800" b="1" i="0" u="none" strike="noStrike" cap="none" normalizeH="0" baseline="0" smtClean="0">
                        <a:ln>
                          <a:noFill/>
                        </a:ln>
                        <a:solidFill>
                          <a:srgbClr val="000000"/>
                        </a:solidFill>
                        <a:effectLst/>
                        <a:latin typeface="Verdana" pitchFamily="32" charset="0"/>
                        <a:cs typeface="Arial" charset="0"/>
                      </a:endParaRPr>
                    </a:p>
                    <a:p>
                      <a:pPr marL="0" marR="0" lvl="0" indent="0" algn="ctr" defTabSz="449263" rtl="0" eaLnBrk="1" fontAlgn="base" latinLnBrk="0" hangingPunct="1">
                        <a:lnSpc>
                          <a:spcPct val="108000"/>
                        </a:lnSpc>
                        <a:spcBef>
                          <a:spcPct val="0"/>
                        </a:spcBef>
                        <a:spcAft>
                          <a:spcPct val="0"/>
                        </a:spcAft>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US" sz="1800" b="1" i="0" u="none" strike="noStrike" cap="none" normalizeH="0" baseline="0" smtClean="0">
                        <a:ln>
                          <a:noFill/>
                        </a:ln>
                        <a:solidFill>
                          <a:srgbClr val="000000"/>
                        </a:solidFill>
                        <a:effectLst/>
                        <a:latin typeface="Verdana" pitchFamily="32" charset="0"/>
                        <a:cs typeface="Arial" charset="0"/>
                      </a:endParaRPr>
                    </a:p>
                    <a:p>
                      <a:pPr marL="0" marR="0" lvl="0" indent="0" algn="ctr" defTabSz="449263" rtl="0" eaLnBrk="1" fontAlgn="base" latinLnBrk="0" hangingPunct="1">
                        <a:lnSpc>
                          <a:spcPct val="108000"/>
                        </a:lnSpc>
                        <a:spcBef>
                          <a:spcPct val="0"/>
                        </a:spcBef>
                        <a:spcAft>
                          <a:spcPct val="0"/>
                        </a:spcAft>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US" sz="1800" b="1" i="0" u="none" strike="noStrike" cap="none" normalizeH="0" baseline="0" smtClean="0">
                        <a:ln>
                          <a:noFill/>
                        </a:ln>
                        <a:solidFill>
                          <a:srgbClr val="000000"/>
                        </a:solidFill>
                        <a:effectLst/>
                        <a:latin typeface="Verdana" pitchFamily="32" charset="0"/>
                        <a:cs typeface="Arial" charset="0"/>
                      </a:endParaRPr>
                    </a:p>
                    <a:p>
                      <a:pPr marL="0" marR="0" lvl="0" indent="0" algn="ctr" defTabSz="449263" rtl="0" eaLnBrk="1" fontAlgn="base" latinLnBrk="0" hangingPunct="1">
                        <a:lnSpc>
                          <a:spcPct val="108000"/>
                        </a:lnSpc>
                        <a:spcBef>
                          <a:spcPct val="0"/>
                        </a:spcBef>
                        <a:spcAft>
                          <a:spcPct val="0"/>
                        </a:spcAft>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US" sz="1800" b="1" i="0" u="none" strike="noStrike" cap="none" normalizeH="0" baseline="0" smtClean="0">
                        <a:ln>
                          <a:noFill/>
                        </a:ln>
                        <a:solidFill>
                          <a:srgbClr val="000000"/>
                        </a:solidFill>
                        <a:effectLst/>
                        <a:latin typeface="Verdana" pitchFamily="32" charset="0"/>
                        <a:cs typeface="Arial" charset="0"/>
                      </a:endParaRPr>
                    </a:p>
                    <a:p>
                      <a:pPr marL="0" marR="0" lvl="0" indent="0" algn="ctr" defTabSz="449263" rtl="0" eaLnBrk="1" fontAlgn="base" latinLnBrk="0" hangingPunct="1">
                        <a:lnSpc>
                          <a:spcPct val="108000"/>
                        </a:lnSpc>
                        <a:spcBef>
                          <a:spcPct val="0"/>
                        </a:spcBef>
                        <a:spcAft>
                          <a:spcPct val="0"/>
                        </a:spcAft>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US" sz="1800" b="1" i="0" u="none" strike="noStrike" cap="none" normalizeH="0" baseline="0" smtClean="0">
                        <a:ln>
                          <a:noFill/>
                        </a:ln>
                        <a:solidFill>
                          <a:srgbClr val="000000"/>
                        </a:solidFill>
                        <a:effectLst/>
                        <a:latin typeface="Verdana" pitchFamily="32" charset="0"/>
                        <a:cs typeface="Arial" charset="0"/>
                      </a:endParaRPr>
                    </a:p>
                    <a:p>
                      <a:pPr marL="0" marR="0" lvl="0" indent="0" algn="ctr" defTabSz="449263" rtl="0" eaLnBrk="1" fontAlgn="base" latinLnBrk="0" hangingPunct="1">
                        <a:lnSpc>
                          <a:spcPct val="108000"/>
                        </a:lnSpc>
                        <a:spcBef>
                          <a:spcPct val="0"/>
                        </a:spcBef>
                        <a:spcAft>
                          <a:spcPct val="0"/>
                        </a:spcAft>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US" sz="1800" b="1" i="0" u="none" strike="noStrike" cap="none" normalizeH="0" baseline="0" smtClean="0">
                        <a:ln>
                          <a:noFill/>
                        </a:ln>
                        <a:solidFill>
                          <a:srgbClr val="000000"/>
                        </a:solidFill>
                        <a:effectLst/>
                        <a:latin typeface="Verdana" pitchFamily="32" charset="0"/>
                        <a:cs typeface="Arial" charset="0"/>
                      </a:endParaRPr>
                    </a:p>
                    <a:p>
                      <a:pPr marL="0" marR="0" lvl="0" indent="0" algn="ctr" defTabSz="449263" rtl="0" eaLnBrk="1" fontAlgn="base" latinLnBrk="0" hangingPunct="1">
                        <a:lnSpc>
                          <a:spcPct val="108000"/>
                        </a:lnSpc>
                        <a:spcBef>
                          <a:spcPct val="0"/>
                        </a:spcBef>
                        <a:spcAft>
                          <a:spcPct val="0"/>
                        </a:spcAft>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4400" b="0" i="1" u="none" strike="noStrike" cap="none" normalizeH="0" baseline="0" smtClean="0">
                          <a:ln>
                            <a:noFill/>
                          </a:ln>
                          <a:solidFill>
                            <a:srgbClr val="000000"/>
                          </a:solidFill>
                          <a:effectLst/>
                          <a:latin typeface="Verdana" pitchFamily="32" charset="0"/>
                          <a:cs typeface="Arial" charset="0"/>
                        </a:rPr>
                        <a:t>FINE</a:t>
                      </a:r>
                    </a:p>
                    <a:p>
                      <a:pPr marL="0" marR="0" lvl="0" indent="0" algn="ctr" defTabSz="449263" rtl="0" eaLnBrk="1" fontAlgn="base" latinLnBrk="0" hangingPunct="1">
                        <a:lnSpc>
                          <a:spcPct val="108000"/>
                        </a:lnSpc>
                        <a:spcBef>
                          <a:spcPct val="0"/>
                        </a:spcBef>
                        <a:spcAft>
                          <a:spcPct val="0"/>
                        </a:spcAft>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US" sz="4400" b="0" i="1" u="none" strike="noStrike" cap="none" normalizeH="0" baseline="0" smtClean="0">
                        <a:ln>
                          <a:noFill/>
                        </a:ln>
                        <a:solidFill>
                          <a:srgbClr val="000000"/>
                        </a:solidFill>
                        <a:effectLst/>
                        <a:latin typeface="Verdana" pitchFamily="32" charset="0"/>
                        <a:cs typeface="Arial" charset="0"/>
                      </a:endParaRPr>
                    </a:p>
                    <a:p>
                      <a:pPr marL="0" marR="0" lvl="0" indent="0" algn="ctr" defTabSz="449263" rtl="0" eaLnBrk="1" fontAlgn="base" latinLnBrk="0" hangingPunct="1">
                        <a:lnSpc>
                          <a:spcPct val="108000"/>
                        </a:lnSpc>
                        <a:spcBef>
                          <a:spcPct val="0"/>
                        </a:spcBef>
                        <a:spcAft>
                          <a:spcPct val="0"/>
                        </a:spcAft>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US" sz="4400" b="0" i="1" u="none" strike="noStrike" cap="none" normalizeH="0" baseline="0" smtClean="0">
                        <a:ln>
                          <a:noFill/>
                        </a:ln>
                        <a:solidFill>
                          <a:srgbClr val="000000"/>
                        </a:solidFill>
                        <a:effectLst/>
                        <a:latin typeface="Verdana" pitchFamily="32" charset="0"/>
                        <a:cs typeface="Arial" charset="0"/>
                      </a:endParaRPr>
                    </a:p>
                    <a:p>
                      <a:pPr marL="0" marR="0" lvl="0" indent="0" algn="ctr" defTabSz="449263" rtl="0" eaLnBrk="1" fontAlgn="base" latinLnBrk="0" hangingPunct="1">
                        <a:lnSpc>
                          <a:spcPct val="108000"/>
                        </a:lnSpc>
                        <a:spcBef>
                          <a:spcPct val="0"/>
                        </a:spcBef>
                        <a:spcAft>
                          <a:spcPct val="0"/>
                        </a:spcAft>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3200" b="0" i="1" u="none" strike="noStrike" cap="none" normalizeH="0" baseline="0" smtClean="0">
                          <a:ln>
                            <a:noFill/>
                          </a:ln>
                          <a:solidFill>
                            <a:srgbClr val="000000"/>
                          </a:solidFill>
                          <a:effectLst/>
                          <a:latin typeface="Verdana" pitchFamily="32" charset="0"/>
                          <a:cs typeface="Arial" charset="0"/>
                        </a:rPr>
                        <a:t>Lezioni d'Autore</a:t>
                      </a:r>
                    </a:p>
                    <a:p>
                      <a:pPr marL="0" marR="0" lvl="0" indent="0" algn="l" defTabSz="449263" rtl="0" eaLnBrk="1" fontAlgn="base" latinLnBrk="0" hangingPunct="0">
                        <a:lnSpc>
                          <a:spcPct val="114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US" sz="3200" b="0" i="1" u="none" strike="noStrike" cap="none" normalizeH="0" baseline="0" smtClean="0">
                        <a:ln>
                          <a:noFill/>
                        </a:ln>
                        <a:solidFill>
                          <a:srgbClr val="000000"/>
                        </a:solidFill>
                        <a:effectLst/>
                        <a:latin typeface="Verdana" pitchFamily="32" charset="0"/>
                        <a:cs typeface="Arial" charset="0"/>
                      </a:endParaRP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3074" name="Object 1"/>
          <p:cNvGraphicFramePr>
            <a:graphicFrameLocks noChangeAspect="1"/>
          </p:cNvGraphicFramePr>
          <p:nvPr/>
        </p:nvGraphicFramePr>
        <p:xfrm>
          <a:off x="1835150" y="188913"/>
          <a:ext cx="7308850" cy="896937"/>
        </p:xfrm>
        <a:graphic>
          <a:graphicData uri="http://schemas.openxmlformats.org/presentationml/2006/ole">
            <p:oleObj spid="_x0000_s3074" r:id="rId4" imgW="15847619" imgH="1726984" progId="">
              <p:embed/>
            </p:oleObj>
          </a:graphicData>
        </a:graphic>
      </p:graphicFrame>
      <p:sp>
        <p:nvSpPr>
          <p:cNvPr id="3076"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3077"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graphicFrame>
        <p:nvGraphicFramePr>
          <p:cNvPr id="15364" name="Group 4"/>
          <p:cNvGraphicFramePr>
            <a:graphicFrameLocks noGrp="1"/>
          </p:cNvGraphicFramePr>
          <p:nvPr/>
        </p:nvGraphicFramePr>
        <p:xfrm>
          <a:off x="2667000" y="2349500"/>
          <a:ext cx="6192838" cy="3751200"/>
        </p:xfrm>
        <a:graphic>
          <a:graphicData uri="http://schemas.openxmlformats.org/drawingml/2006/table">
            <a:tbl>
              <a:tblPr/>
              <a:tblGrid>
                <a:gridCol w="6192838"/>
              </a:tblGrid>
              <a:tr h="3544888">
                <a:tc>
                  <a:txBody>
                    <a:bodyPr/>
                    <a:lstStyle/>
                    <a:p>
                      <a:r>
                        <a:rPr lang="it-IT" sz="2000" b="1" kern="1200" dirty="0" smtClean="0">
                          <a:solidFill>
                            <a:schemeClr val="tx1"/>
                          </a:solidFill>
                          <a:latin typeface="Verdana" pitchFamily="34" charset="0"/>
                          <a:ea typeface="Verdana" pitchFamily="34" charset="0"/>
                          <a:cs typeface="Verdana" pitchFamily="34" charset="0"/>
                        </a:rPr>
                        <a:t>20 febbraio1909</a:t>
                      </a:r>
                      <a:r>
                        <a:rPr lang="it-IT" sz="2000" b="0" kern="1200" dirty="0" smtClean="0">
                          <a:solidFill>
                            <a:schemeClr val="tx1"/>
                          </a:solidFill>
                          <a:latin typeface="Verdana" pitchFamily="34" charset="0"/>
                          <a:ea typeface="Verdana" pitchFamily="34" charset="0"/>
                          <a:cs typeface="Verdana" pitchFamily="34" charset="0"/>
                        </a:rPr>
                        <a:t>:</a:t>
                      </a:r>
                      <a:r>
                        <a:rPr lang="it-IT" sz="2000" kern="1200" dirty="0" smtClean="0">
                          <a:solidFill>
                            <a:schemeClr val="tx1"/>
                          </a:solidFill>
                          <a:latin typeface="Verdana" pitchFamily="34" charset="0"/>
                          <a:ea typeface="Verdana" pitchFamily="34" charset="0"/>
                          <a:cs typeface="Verdana" pitchFamily="34" charset="0"/>
                        </a:rPr>
                        <a:t> appare su</a:t>
                      </a:r>
                      <a:r>
                        <a:rPr lang="it-IT" sz="2000" kern="1200" baseline="0" dirty="0" smtClean="0">
                          <a:solidFill>
                            <a:schemeClr val="tx1"/>
                          </a:solidFill>
                          <a:latin typeface="Verdana" pitchFamily="34" charset="0"/>
                          <a:ea typeface="Verdana" pitchFamily="34" charset="0"/>
                          <a:cs typeface="Verdana" pitchFamily="34" charset="0"/>
                        </a:rPr>
                        <a:t> </a:t>
                      </a:r>
                      <a:r>
                        <a:rPr lang="it-IT" sz="2000" b="1" i="1" kern="1200" dirty="0" smtClean="0">
                          <a:solidFill>
                            <a:schemeClr val="tx1"/>
                          </a:solidFill>
                          <a:latin typeface="Verdana" pitchFamily="34" charset="0"/>
                          <a:ea typeface="Verdana" pitchFamily="34" charset="0"/>
                          <a:cs typeface="Verdana" pitchFamily="34" charset="0"/>
                        </a:rPr>
                        <a:t>Le Figaro</a:t>
                      </a:r>
                      <a:r>
                        <a:rPr lang="it-IT" sz="2000" i="1" kern="1200" dirty="0" smtClean="0">
                          <a:solidFill>
                            <a:schemeClr val="tx1"/>
                          </a:solidFill>
                          <a:latin typeface="Verdana" pitchFamily="34" charset="0"/>
                          <a:ea typeface="Verdana" pitchFamily="34" charset="0"/>
                          <a:cs typeface="Verdana" pitchFamily="34" charset="0"/>
                        </a:rPr>
                        <a:t> </a:t>
                      </a:r>
                      <a:r>
                        <a:rPr lang="it-IT" sz="2000" kern="1200" dirty="0" smtClean="0">
                          <a:solidFill>
                            <a:schemeClr val="tx1"/>
                          </a:solidFill>
                          <a:latin typeface="Verdana" pitchFamily="34" charset="0"/>
                          <a:ea typeface="Verdana" pitchFamily="34" charset="0"/>
                          <a:cs typeface="Verdana" pitchFamily="34" charset="0"/>
                        </a:rPr>
                        <a:t>il </a:t>
                      </a:r>
                      <a:r>
                        <a:rPr lang="it-IT" sz="2000" b="1" kern="1200" dirty="0" smtClean="0">
                          <a:solidFill>
                            <a:schemeClr val="tx1"/>
                          </a:solidFill>
                          <a:latin typeface="Verdana" pitchFamily="34" charset="0"/>
                          <a:ea typeface="Verdana" pitchFamily="34" charset="0"/>
                          <a:cs typeface="Verdana" pitchFamily="34" charset="0"/>
                        </a:rPr>
                        <a:t>primo manifesto del movimento futurista</a:t>
                      </a:r>
                      <a:r>
                        <a:rPr lang="it-IT" sz="2000" kern="1200" dirty="0" smtClean="0">
                          <a:solidFill>
                            <a:schemeClr val="tx1"/>
                          </a:solidFill>
                          <a:latin typeface="Verdana" pitchFamily="34" charset="0"/>
                          <a:ea typeface="Verdana" pitchFamily="34" charset="0"/>
                          <a:cs typeface="Verdana" pitchFamily="34" charset="0"/>
                        </a:rPr>
                        <a:t>, a firma di </a:t>
                      </a:r>
                      <a:r>
                        <a:rPr lang="it-IT" sz="2000" b="1" kern="1200" dirty="0" smtClean="0">
                          <a:solidFill>
                            <a:schemeClr val="tx1"/>
                          </a:solidFill>
                          <a:latin typeface="Verdana" pitchFamily="34" charset="0"/>
                          <a:ea typeface="Verdana" pitchFamily="34" charset="0"/>
                          <a:cs typeface="Verdana" pitchFamily="34" charset="0"/>
                        </a:rPr>
                        <a:t>Filippo Tommaso Marinetti</a:t>
                      </a:r>
                      <a:r>
                        <a:rPr lang="it-IT" sz="2000" kern="1200" dirty="0" smtClean="0">
                          <a:solidFill>
                            <a:schemeClr val="tx1"/>
                          </a:solidFill>
                          <a:latin typeface="Verdana" pitchFamily="34" charset="0"/>
                          <a:ea typeface="Verdana" pitchFamily="34" charset="0"/>
                          <a:cs typeface="Verdana" pitchFamily="34" charset="0"/>
                        </a:rPr>
                        <a:t>. </a:t>
                      </a:r>
                    </a:p>
                    <a:p>
                      <a:endParaRPr lang="it-IT" sz="2000" kern="1200" dirty="0" smtClean="0">
                        <a:solidFill>
                          <a:schemeClr val="tx1"/>
                        </a:solidFill>
                        <a:latin typeface="Verdana" pitchFamily="34" charset="0"/>
                        <a:ea typeface="Verdana" pitchFamily="34" charset="0"/>
                        <a:cs typeface="Verdana" pitchFamily="34" charset="0"/>
                      </a:endParaRPr>
                    </a:p>
                    <a:p>
                      <a:r>
                        <a:rPr lang="it-IT" sz="2000" b="1" kern="1200" dirty="0" smtClean="0">
                          <a:solidFill>
                            <a:schemeClr val="tx1"/>
                          </a:solidFill>
                          <a:latin typeface="Verdana" pitchFamily="34" charset="0"/>
                          <a:ea typeface="Verdana" pitchFamily="34" charset="0"/>
                          <a:cs typeface="Verdana" pitchFamily="34" charset="0"/>
                        </a:rPr>
                        <a:t>Contenuto ideologico più che artistico</a:t>
                      </a:r>
                      <a:r>
                        <a:rPr lang="it-IT" sz="2000" kern="1200" dirty="0" smtClean="0">
                          <a:solidFill>
                            <a:schemeClr val="tx1"/>
                          </a:solidFill>
                          <a:latin typeface="Verdana" pitchFamily="34" charset="0"/>
                          <a:ea typeface="Verdana" pitchFamily="34" charset="0"/>
                          <a:cs typeface="Verdana" pitchFamily="34" charset="0"/>
                        </a:rPr>
                        <a:t>: il problema del rapporto artista/società è risolto con una </a:t>
                      </a:r>
                      <a:r>
                        <a:rPr lang="it-IT" sz="2000" b="1" kern="1200" dirty="0" smtClean="0">
                          <a:solidFill>
                            <a:schemeClr val="tx1"/>
                          </a:solidFill>
                          <a:latin typeface="Verdana" pitchFamily="34" charset="0"/>
                          <a:ea typeface="Verdana" pitchFamily="34" charset="0"/>
                          <a:cs typeface="Verdana" pitchFamily="34" charset="0"/>
                        </a:rPr>
                        <a:t>totale adesione ai valori del </a:t>
                      </a:r>
                      <a:r>
                        <a:rPr lang="it-IT" sz="2000" b="1" i="1" kern="1200" dirty="0" smtClean="0">
                          <a:solidFill>
                            <a:schemeClr val="tx1"/>
                          </a:solidFill>
                          <a:latin typeface="Verdana" pitchFamily="34" charset="0"/>
                          <a:ea typeface="Verdana" pitchFamily="34" charset="0"/>
                          <a:cs typeface="Verdana" pitchFamily="34" charset="0"/>
                        </a:rPr>
                        <a:t>nuovo </a:t>
                      </a:r>
                      <a:r>
                        <a:rPr lang="it-IT" sz="2000" b="1" kern="1200" dirty="0" smtClean="0">
                          <a:solidFill>
                            <a:schemeClr val="tx1"/>
                          </a:solidFill>
                          <a:latin typeface="Verdana" pitchFamily="34" charset="0"/>
                          <a:ea typeface="Verdana" pitchFamily="34" charset="0"/>
                          <a:cs typeface="Verdana" pitchFamily="34" charset="0"/>
                        </a:rPr>
                        <a:t>e del</a:t>
                      </a:r>
                      <a:r>
                        <a:rPr lang="it-IT" sz="2000" kern="1200" dirty="0" smtClean="0">
                          <a:solidFill>
                            <a:schemeClr val="tx1"/>
                          </a:solidFill>
                          <a:latin typeface="Verdana" pitchFamily="34" charset="0"/>
                          <a:ea typeface="Verdana" pitchFamily="34" charset="0"/>
                          <a:cs typeface="Verdana" pitchFamily="34" charset="0"/>
                        </a:rPr>
                        <a:t> </a:t>
                      </a:r>
                      <a:r>
                        <a:rPr lang="it-IT" sz="2000" b="1" i="1" kern="1200" dirty="0" smtClean="0">
                          <a:solidFill>
                            <a:schemeClr val="tx1"/>
                          </a:solidFill>
                          <a:latin typeface="Verdana" pitchFamily="34" charset="0"/>
                          <a:ea typeface="Verdana" pitchFamily="34" charset="0"/>
                          <a:cs typeface="Verdana" pitchFamily="34" charset="0"/>
                        </a:rPr>
                        <a:t>moderno</a:t>
                      </a:r>
                      <a:r>
                        <a:rPr lang="it-IT" sz="2000" kern="1200" dirty="0" smtClean="0">
                          <a:solidFill>
                            <a:schemeClr val="tx1"/>
                          </a:solidFill>
                          <a:latin typeface="Verdana" pitchFamily="34" charset="0"/>
                          <a:ea typeface="Verdana" pitchFamily="34" charset="0"/>
                          <a:cs typeface="Verdana" pitchFamily="34" charset="0"/>
                        </a:rPr>
                        <a:t>. </a:t>
                      </a:r>
                    </a:p>
                    <a:p>
                      <a:endParaRPr lang="it-IT" sz="2000" kern="1200" dirty="0" smtClean="0">
                        <a:solidFill>
                          <a:schemeClr val="tx1"/>
                        </a:solidFill>
                        <a:latin typeface="Verdana" pitchFamily="34" charset="0"/>
                        <a:ea typeface="Verdana" pitchFamily="34" charset="0"/>
                        <a:cs typeface="Verdana" pitchFamily="34" charset="0"/>
                      </a:endParaRPr>
                    </a:p>
                    <a:p>
                      <a:r>
                        <a:rPr lang="it-IT" sz="2000" kern="1200" dirty="0" smtClean="0">
                          <a:solidFill>
                            <a:schemeClr val="tx1"/>
                          </a:solidFill>
                          <a:latin typeface="Verdana" pitchFamily="34" charset="0"/>
                          <a:ea typeface="Verdana" pitchFamily="34" charset="0"/>
                          <a:cs typeface="Verdana" pitchFamily="34" charset="0"/>
                          <a:sym typeface="Wingdings 3"/>
                        </a:rPr>
                        <a:t> </a:t>
                      </a:r>
                      <a:r>
                        <a:rPr lang="it-IT" sz="2000" b="1" kern="1200" dirty="0" smtClean="0">
                          <a:solidFill>
                            <a:schemeClr val="tx1"/>
                          </a:solidFill>
                          <a:latin typeface="Verdana" pitchFamily="34" charset="0"/>
                          <a:ea typeface="Verdana" pitchFamily="34" charset="0"/>
                          <a:cs typeface="Verdana" pitchFamily="34" charset="0"/>
                          <a:sym typeface="Wingdings 3"/>
                        </a:rPr>
                        <a:t>L</a:t>
                      </a:r>
                      <a:r>
                        <a:rPr lang="it-IT" sz="2000" b="1" kern="1200" dirty="0" smtClean="0">
                          <a:solidFill>
                            <a:schemeClr val="tx1"/>
                          </a:solidFill>
                          <a:latin typeface="Verdana" pitchFamily="34" charset="0"/>
                          <a:ea typeface="Verdana" pitchFamily="34" charset="0"/>
                          <a:cs typeface="Verdana" pitchFamily="34" charset="0"/>
                        </a:rPr>
                        <a:t>a vita va cercata nel movimento</a:t>
                      </a:r>
                      <a:r>
                        <a:rPr lang="it-IT" sz="2000" kern="1200" dirty="0" smtClean="0">
                          <a:solidFill>
                            <a:schemeClr val="tx1"/>
                          </a:solidFill>
                          <a:latin typeface="Verdana" pitchFamily="34" charset="0"/>
                          <a:ea typeface="Verdana" pitchFamily="34" charset="0"/>
                          <a:cs typeface="Verdana" pitchFamily="34" charset="0"/>
                        </a:rPr>
                        <a:t>, nell’azione energica, frenetica, spavalda fino all’aggressività e alla violenza. </a:t>
                      </a: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3080" name="Text Box 6"/>
          <p:cNvSpPr txBox="1">
            <a:spLocks noChangeArrowheads="1"/>
          </p:cNvSpPr>
          <p:nvPr/>
        </p:nvSpPr>
        <p:spPr bwMode="auto">
          <a:xfrm>
            <a:off x="2447925" y="1439863"/>
            <a:ext cx="6480175" cy="360362"/>
          </a:xfrm>
          <a:prstGeom prst="rect">
            <a:avLst/>
          </a:prstGeom>
          <a:noFill/>
          <a:ln w="9525">
            <a:noFill/>
            <a:round/>
            <a:headEnd/>
            <a:tailEnd/>
          </a:ln>
        </p:spPr>
        <p:txBody>
          <a:bodyPr lIns="90000" tIns="45000" rIns="90000" bIns="45000"/>
          <a:lstStyle/>
          <a:p>
            <a:endParaRPr lang="it-IT" sz="2000">
              <a:solidFill>
                <a:schemeClr val="tx1"/>
              </a:solidFill>
              <a:latin typeface="Verdana" pitchFamily="32" charset="0"/>
            </a:endParaRPr>
          </a:p>
        </p:txBody>
      </p:sp>
      <p:sp>
        <p:nvSpPr>
          <p:cNvPr id="3081" name="Text Box 6"/>
          <p:cNvSpPr txBox="1">
            <a:spLocks noChangeArrowheads="1"/>
          </p:cNvSpPr>
          <p:nvPr/>
        </p:nvSpPr>
        <p:spPr bwMode="auto">
          <a:xfrm>
            <a:off x="2555875" y="1592263"/>
            <a:ext cx="6524625" cy="360362"/>
          </a:xfrm>
          <a:prstGeom prst="rect">
            <a:avLst/>
          </a:prstGeom>
          <a:noFill/>
          <a:ln w="9525">
            <a:noFill/>
            <a:round/>
            <a:headEnd/>
            <a:tailEnd/>
          </a:ln>
        </p:spPr>
        <p:txBody>
          <a:bodyPr lIns="90000" tIns="45000" rIns="90000" bIns="45000"/>
          <a:lstStyle/>
          <a:p>
            <a:r>
              <a:rPr lang="it-IT" sz="2000" b="1">
                <a:solidFill>
                  <a:schemeClr val="tx1"/>
                </a:solidFill>
                <a:latin typeface="Verdana" pitchFamily="32" charset="0"/>
              </a:rPr>
              <a:t>Cambia il rapporto tra artista e società</a:t>
            </a:r>
            <a:endParaRPr lang="it-IT" sz="2000">
              <a:solidFill>
                <a:schemeClr val="tx1"/>
              </a:solidFill>
              <a:latin typeface="Verdana" pitchFamily="32"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4098" name="Object 1"/>
          <p:cNvGraphicFramePr>
            <a:graphicFrameLocks noChangeAspect="1"/>
          </p:cNvGraphicFramePr>
          <p:nvPr/>
        </p:nvGraphicFramePr>
        <p:xfrm>
          <a:off x="1835150" y="188913"/>
          <a:ext cx="7308850" cy="896937"/>
        </p:xfrm>
        <a:graphic>
          <a:graphicData uri="http://schemas.openxmlformats.org/presentationml/2006/ole">
            <p:oleObj spid="_x0000_s4098" r:id="rId4" imgW="15847619" imgH="1726984" progId="">
              <p:embed/>
            </p:oleObj>
          </a:graphicData>
        </a:graphic>
      </p:graphicFrame>
      <p:sp>
        <p:nvSpPr>
          <p:cNvPr id="4100"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4101"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graphicFrame>
        <p:nvGraphicFramePr>
          <p:cNvPr id="15364" name="Group 4"/>
          <p:cNvGraphicFramePr>
            <a:graphicFrameLocks noGrp="1"/>
          </p:cNvGraphicFramePr>
          <p:nvPr/>
        </p:nvGraphicFramePr>
        <p:xfrm>
          <a:off x="2667000" y="2349500"/>
          <a:ext cx="6192838" cy="3544888"/>
        </p:xfrm>
        <a:graphic>
          <a:graphicData uri="http://schemas.openxmlformats.org/drawingml/2006/table">
            <a:tbl>
              <a:tblPr/>
              <a:tblGrid>
                <a:gridCol w="6192838"/>
              </a:tblGrid>
              <a:tr h="3544888">
                <a:tc>
                  <a:txBody>
                    <a:bodyPr/>
                    <a:lstStyle/>
                    <a:p>
                      <a:endParaRPr lang="it-IT" sz="2000" kern="1200" smtClean="0">
                        <a:solidFill>
                          <a:schemeClr val="tx1"/>
                        </a:solidFill>
                        <a:latin typeface="Verdana" pitchFamily="34" charset="0"/>
                        <a:ea typeface="Verdana" pitchFamily="34" charset="0"/>
                        <a:cs typeface="Verdana" pitchFamily="34" charset="0"/>
                      </a:endParaRPr>
                    </a:p>
                    <a:p>
                      <a:r>
                        <a:rPr lang="it-IT" sz="2000" kern="1200" smtClean="0">
                          <a:solidFill>
                            <a:schemeClr val="tx1"/>
                          </a:solidFill>
                          <a:latin typeface="Verdana" pitchFamily="34" charset="0"/>
                          <a:ea typeface="Verdana" pitchFamily="34" charset="0"/>
                          <a:cs typeface="Verdana" pitchFamily="34" charset="0"/>
                        </a:rPr>
                        <a:t>“</a:t>
                      </a:r>
                      <a:r>
                        <a:rPr lang="it-IT" sz="2000" kern="1200" dirty="0" smtClean="0">
                          <a:solidFill>
                            <a:schemeClr val="tx1"/>
                          </a:solidFill>
                          <a:latin typeface="Verdana" pitchFamily="34" charset="0"/>
                          <a:ea typeface="Verdana" pitchFamily="34" charset="0"/>
                          <a:cs typeface="Verdana" pitchFamily="34" charset="0"/>
                        </a:rPr>
                        <a:t>È dall’Italia che noi lanciamo pel mondo questo manifesto di violenza travolgente e incendiaria, con il quale fondiamo oggi il </a:t>
                      </a:r>
                      <a:r>
                        <a:rPr lang="it-IT" sz="2000" i="1" kern="1200" dirty="0" smtClean="0">
                          <a:solidFill>
                            <a:schemeClr val="tx1"/>
                          </a:solidFill>
                          <a:latin typeface="Verdana" pitchFamily="34" charset="0"/>
                          <a:ea typeface="Verdana" pitchFamily="34" charset="0"/>
                          <a:cs typeface="Verdana" pitchFamily="34" charset="0"/>
                        </a:rPr>
                        <a:t>Futurismo </a:t>
                      </a:r>
                      <a:r>
                        <a:rPr lang="it-IT" sz="2000" kern="1200" dirty="0" smtClean="0">
                          <a:solidFill>
                            <a:schemeClr val="tx1"/>
                          </a:solidFill>
                          <a:latin typeface="Verdana" pitchFamily="34" charset="0"/>
                          <a:ea typeface="Verdana" pitchFamily="34" charset="0"/>
                          <a:cs typeface="Verdana" pitchFamily="34" charset="0"/>
                        </a:rPr>
                        <a:t>perché vogliamo liberare questo paese dalla sua fetida cancrena di professori, d’archeologi, di ciceroni e d’antiquari</a:t>
                      </a:r>
                      <a:r>
                        <a:rPr lang="it-IT" sz="2000" kern="1200" smtClean="0">
                          <a:solidFill>
                            <a:schemeClr val="tx1"/>
                          </a:solidFill>
                          <a:latin typeface="Verdana" pitchFamily="34" charset="0"/>
                          <a:ea typeface="Verdana" pitchFamily="34" charset="0"/>
                          <a:cs typeface="Verdana" pitchFamily="34" charset="0"/>
                        </a:rPr>
                        <a:t>”. </a:t>
                      </a:r>
                      <a:endParaRPr lang="it-IT" sz="2000" kern="1200" dirty="0" smtClean="0">
                        <a:solidFill>
                          <a:schemeClr val="tx1"/>
                        </a:solidFill>
                        <a:latin typeface="Verdana" pitchFamily="34" charset="0"/>
                        <a:ea typeface="Verdana" pitchFamily="34" charset="0"/>
                        <a:cs typeface="Verdana" pitchFamily="34" charset="0"/>
                      </a:endParaRP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4104" name="Text Box 6"/>
          <p:cNvSpPr txBox="1">
            <a:spLocks noChangeArrowheads="1"/>
          </p:cNvSpPr>
          <p:nvPr/>
        </p:nvSpPr>
        <p:spPr bwMode="auto">
          <a:xfrm>
            <a:off x="2447925" y="1439863"/>
            <a:ext cx="6480175" cy="360362"/>
          </a:xfrm>
          <a:prstGeom prst="rect">
            <a:avLst/>
          </a:prstGeom>
          <a:noFill/>
          <a:ln w="9525">
            <a:noFill/>
            <a:round/>
            <a:headEnd/>
            <a:tailEnd/>
          </a:ln>
        </p:spPr>
        <p:txBody>
          <a:bodyPr lIns="90000" tIns="45000" rIns="90000" bIns="45000"/>
          <a:lstStyle/>
          <a:p>
            <a:endParaRPr lang="it-IT" sz="2000">
              <a:solidFill>
                <a:schemeClr val="tx1"/>
              </a:solidFill>
              <a:latin typeface="Verdana" pitchFamily="32" charset="0"/>
            </a:endParaRPr>
          </a:p>
        </p:txBody>
      </p:sp>
      <p:sp>
        <p:nvSpPr>
          <p:cNvPr id="4105" name="Text Box 6"/>
          <p:cNvSpPr txBox="1">
            <a:spLocks noChangeArrowheads="1"/>
          </p:cNvSpPr>
          <p:nvPr/>
        </p:nvSpPr>
        <p:spPr bwMode="auto">
          <a:xfrm>
            <a:off x="2555875" y="1592263"/>
            <a:ext cx="6524625" cy="360362"/>
          </a:xfrm>
          <a:prstGeom prst="rect">
            <a:avLst/>
          </a:prstGeom>
          <a:noFill/>
          <a:ln w="9525">
            <a:noFill/>
            <a:round/>
            <a:headEnd/>
            <a:tailEnd/>
          </a:ln>
        </p:spPr>
        <p:txBody>
          <a:bodyPr lIns="90000" tIns="45000" rIns="90000" bIns="45000"/>
          <a:lstStyle/>
          <a:p>
            <a:r>
              <a:rPr lang="it-IT" sz="2000" b="1">
                <a:solidFill>
                  <a:schemeClr val="tx1"/>
                </a:solidFill>
                <a:latin typeface="Verdana" pitchFamily="32" charset="0"/>
              </a:rPr>
              <a:t>Il taglio con il passato</a:t>
            </a:r>
            <a:endParaRPr lang="it-IT" sz="2000">
              <a:solidFill>
                <a:schemeClr val="tx1"/>
              </a:solidFill>
              <a:latin typeface="Verdana" pitchFamily="32"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5122" name="Object 1"/>
          <p:cNvGraphicFramePr>
            <a:graphicFrameLocks noChangeAspect="1"/>
          </p:cNvGraphicFramePr>
          <p:nvPr/>
        </p:nvGraphicFramePr>
        <p:xfrm>
          <a:off x="1835150" y="188913"/>
          <a:ext cx="7308850" cy="896937"/>
        </p:xfrm>
        <a:graphic>
          <a:graphicData uri="http://schemas.openxmlformats.org/presentationml/2006/ole">
            <p:oleObj spid="_x0000_s5122" r:id="rId4" imgW="15847619" imgH="1726984" progId="">
              <p:embed/>
            </p:oleObj>
          </a:graphicData>
        </a:graphic>
      </p:graphicFrame>
      <p:sp>
        <p:nvSpPr>
          <p:cNvPr id="5124"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5125"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graphicFrame>
        <p:nvGraphicFramePr>
          <p:cNvPr id="15364" name="Group 4"/>
          <p:cNvGraphicFramePr>
            <a:graphicFrameLocks noGrp="1"/>
          </p:cNvGraphicFramePr>
          <p:nvPr/>
        </p:nvGraphicFramePr>
        <p:xfrm>
          <a:off x="2667000" y="2349500"/>
          <a:ext cx="6192838" cy="3544888"/>
        </p:xfrm>
        <a:graphic>
          <a:graphicData uri="http://schemas.openxmlformats.org/drawingml/2006/table">
            <a:tbl>
              <a:tblPr/>
              <a:tblGrid>
                <a:gridCol w="6192838"/>
              </a:tblGrid>
              <a:tr h="3544888">
                <a:tc>
                  <a:txBody>
                    <a:bodyPr/>
                    <a:lstStyle/>
                    <a:p>
                      <a:r>
                        <a:rPr lang="it-IT" sz="2000" b="1" kern="1200" smtClean="0">
                          <a:solidFill>
                            <a:schemeClr val="tx1"/>
                          </a:solidFill>
                          <a:latin typeface="Verdana" pitchFamily="34" charset="0"/>
                          <a:ea typeface="Verdana" pitchFamily="34" charset="0"/>
                          <a:cs typeface="Verdana" pitchFamily="34" charset="0"/>
                        </a:rPr>
                        <a:t>Stile </a:t>
                      </a:r>
                      <a:r>
                        <a:rPr lang="it-IT" sz="2000" b="1" kern="1200" dirty="0" smtClean="0">
                          <a:solidFill>
                            <a:schemeClr val="tx1"/>
                          </a:solidFill>
                          <a:latin typeface="Verdana" pitchFamily="34" charset="0"/>
                          <a:ea typeface="Verdana" pitchFamily="34" charset="0"/>
                          <a:cs typeface="Verdana" pitchFamily="34" charset="0"/>
                        </a:rPr>
                        <a:t>esclamativo</a:t>
                      </a:r>
                      <a:r>
                        <a:rPr lang="it-IT" sz="2000" kern="1200" dirty="0" smtClean="0">
                          <a:solidFill>
                            <a:schemeClr val="tx1"/>
                          </a:solidFill>
                          <a:latin typeface="Verdana" pitchFamily="34" charset="0"/>
                          <a:ea typeface="Verdana" pitchFamily="34" charset="0"/>
                          <a:cs typeface="Verdana" pitchFamily="34" charset="0"/>
                        </a:rPr>
                        <a:t>, esuberante e denso di metafore. </a:t>
                      </a:r>
                    </a:p>
                    <a:p>
                      <a:endParaRPr lang="it-IT" sz="2000" kern="1200" dirty="0" smtClean="0">
                        <a:solidFill>
                          <a:schemeClr val="tx1"/>
                        </a:solidFill>
                        <a:latin typeface="Verdana" pitchFamily="34" charset="0"/>
                        <a:ea typeface="Verdana" pitchFamily="34" charset="0"/>
                        <a:cs typeface="Verdana" pitchFamily="34" charset="0"/>
                      </a:endParaRPr>
                    </a:p>
                    <a:p>
                      <a:r>
                        <a:rPr lang="it-IT" sz="2000" kern="1200" dirty="0" smtClean="0">
                          <a:solidFill>
                            <a:schemeClr val="tx1"/>
                          </a:solidFill>
                          <a:latin typeface="Verdana" pitchFamily="34" charset="0"/>
                          <a:ea typeface="Verdana" pitchFamily="34" charset="0"/>
                          <a:cs typeface="Verdana" pitchFamily="34" charset="0"/>
                        </a:rPr>
                        <a:t>Il discorso è asseverativo, intonato sulla </a:t>
                      </a:r>
                      <a:r>
                        <a:rPr lang="it-IT" sz="2000" b="1" kern="1200" dirty="0" smtClean="0">
                          <a:solidFill>
                            <a:schemeClr val="tx1"/>
                          </a:solidFill>
                          <a:latin typeface="Verdana" pitchFamily="34" charset="0"/>
                          <a:ea typeface="Verdana" pitchFamily="34" charset="0"/>
                          <a:cs typeface="Verdana" pitchFamily="34" charset="0"/>
                        </a:rPr>
                        <a:t>retorica dell’estremismo che enuncia certezze</a:t>
                      </a:r>
                      <a:r>
                        <a:rPr lang="it-IT" sz="2000" kern="1200" dirty="0" smtClean="0">
                          <a:solidFill>
                            <a:schemeClr val="tx1"/>
                          </a:solidFill>
                          <a:latin typeface="Verdana" pitchFamily="34" charset="0"/>
                          <a:ea typeface="Verdana" pitchFamily="34" charset="0"/>
                          <a:cs typeface="Verdana" pitchFamily="34" charset="0"/>
                        </a:rPr>
                        <a:t>. </a:t>
                      </a: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5128" name="Text Box 6"/>
          <p:cNvSpPr txBox="1">
            <a:spLocks noChangeArrowheads="1"/>
          </p:cNvSpPr>
          <p:nvPr/>
        </p:nvSpPr>
        <p:spPr bwMode="auto">
          <a:xfrm>
            <a:off x="2447925" y="1439863"/>
            <a:ext cx="6480175" cy="360362"/>
          </a:xfrm>
          <a:prstGeom prst="rect">
            <a:avLst/>
          </a:prstGeom>
          <a:noFill/>
          <a:ln w="9525">
            <a:noFill/>
            <a:round/>
            <a:headEnd/>
            <a:tailEnd/>
          </a:ln>
        </p:spPr>
        <p:txBody>
          <a:bodyPr lIns="90000" tIns="45000" rIns="90000" bIns="45000"/>
          <a:lstStyle/>
          <a:p>
            <a:endParaRPr lang="it-IT" sz="2000">
              <a:solidFill>
                <a:schemeClr val="tx1"/>
              </a:solidFill>
              <a:latin typeface="Verdana" pitchFamily="32" charset="0"/>
            </a:endParaRPr>
          </a:p>
        </p:txBody>
      </p:sp>
      <p:sp>
        <p:nvSpPr>
          <p:cNvPr id="5129" name="Text Box 6"/>
          <p:cNvSpPr txBox="1">
            <a:spLocks noChangeArrowheads="1"/>
          </p:cNvSpPr>
          <p:nvPr/>
        </p:nvSpPr>
        <p:spPr bwMode="auto">
          <a:xfrm>
            <a:off x="2555875" y="1592263"/>
            <a:ext cx="6524625" cy="360362"/>
          </a:xfrm>
          <a:prstGeom prst="rect">
            <a:avLst/>
          </a:prstGeom>
          <a:noFill/>
          <a:ln w="9525">
            <a:noFill/>
            <a:round/>
            <a:headEnd/>
            <a:tailEnd/>
          </a:ln>
        </p:spPr>
        <p:txBody>
          <a:bodyPr lIns="90000" tIns="45000" rIns="90000" bIns="45000"/>
          <a:lstStyle/>
          <a:p>
            <a:r>
              <a:rPr lang="it-IT" sz="2000" b="1">
                <a:solidFill>
                  <a:schemeClr val="tx1"/>
                </a:solidFill>
                <a:latin typeface="Verdana" pitchFamily="32" charset="0"/>
              </a:rPr>
              <a:t>La prosa marinettiana</a:t>
            </a:r>
            <a:endParaRPr lang="it-IT" sz="2000">
              <a:solidFill>
                <a:schemeClr val="tx1"/>
              </a:solidFill>
              <a:latin typeface="Verdana" pitchFamily="32"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6146" name="Object 1"/>
          <p:cNvGraphicFramePr>
            <a:graphicFrameLocks noChangeAspect="1"/>
          </p:cNvGraphicFramePr>
          <p:nvPr/>
        </p:nvGraphicFramePr>
        <p:xfrm>
          <a:off x="1835150" y="188913"/>
          <a:ext cx="7308850" cy="896937"/>
        </p:xfrm>
        <a:graphic>
          <a:graphicData uri="http://schemas.openxmlformats.org/presentationml/2006/ole">
            <p:oleObj spid="_x0000_s6146" r:id="rId4" imgW="15847619" imgH="1726984" progId="">
              <p:embed/>
            </p:oleObj>
          </a:graphicData>
        </a:graphic>
      </p:graphicFrame>
      <p:sp>
        <p:nvSpPr>
          <p:cNvPr id="6148"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6149"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graphicFrame>
        <p:nvGraphicFramePr>
          <p:cNvPr id="15364" name="Group 4"/>
          <p:cNvGraphicFramePr>
            <a:graphicFrameLocks noGrp="1"/>
          </p:cNvGraphicFramePr>
          <p:nvPr/>
        </p:nvGraphicFramePr>
        <p:xfrm>
          <a:off x="2667000" y="2133600"/>
          <a:ext cx="6192838" cy="3544888"/>
        </p:xfrm>
        <a:graphic>
          <a:graphicData uri="http://schemas.openxmlformats.org/drawingml/2006/table">
            <a:tbl>
              <a:tblPr/>
              <a:tblGrid>
                <a:gridCol w="6192838"/>
              </a:tblGrid>
              <a:tr h="3544888">
                <a:tc>
                  <a:txBody>
                    <a:bodyPr/>
                    <a:lstStyle/>
                    <a:p>
                      <a:pPr marL="457200" indent="-457200" rtl="0">
                        <a:buNone/>
                      </a:pPr>
                      <a:r>
                        <a:rPr lang="it-IT" sz="2000" dirty="0" smtClean="0">
                          <a:latin typeface="Verdana" pitchFamily="34" charset="0"/>
                          <a:ea typeface="Verdana" pitchFamily="34" charset="0"/>
                          <a:cs typeface="Verdana" pitchFamily="34" charset="0"/>
                        </a:rPr>
                        <a:t>1. Noi vogliamo cantare l'amor del pericolo, l'abitudine all'energia e alla temerità.</a:t>
                      </a:r>
                    </a:p>
                    <a:p>
                      <a:pPr marL="457200" indent="-457200" rtl="0">
                        <a:buAutoNum type="arabicPeriod"/>
                      </a:pPr>
                      <a:endParaRPr lang="it-IT" sz="2000" dirty="0" smtClean="0">
                        <a:latin typeface="Verdana" pitchFamily="34" charset="0"/>
                        <a:ea typeface="Verdana" pitchFamily="34" charset="0"/>
                        <a:cs typeface="Verdana" pitchFamily="34" charset="0"/>
                      </a:endParaRPr>
                    </a:p>
                    <a:p>
                      <a:pPr rtl="0"/>
                      <a:r>
                        <a:rPr lang="it-IT" sz="2000" dirty="0" smtClean="0">
                          <a:latin typeface="Verdana" pitchFamily="34" charset="0"/>
                          <a:ea typeface="Verdana" pitchFamily="34" charset="0"/>
                          <a:cs typeface="Verdana" pitchFamily="34" charset="0"/>
                        </a:rPr>
                        <a:t>2. Il coraggio, l'audacia, la ribellione, saranno elementi essenziali della nostra poesia.</a:t>
                      </a:r>
                    </a:p>
                    <a:p>
                      <a:pPr rtl="0"/>
                      <a:endParaRPr lang="it-IT" sz="2000" dirty="0" smtClean="0">
                        <a:latin typeface="Verdana" pitchFamily="34" charset="0"/>
                        <a:ea typeface="Verdana" pitchFamily="34" charset="0"/>
                        <a:cs typeface="Verdana" pitchFamily="34" charset="0"/>
                      </a:endParaRPr>
                    </a:p>
                    <a:p>
                      <a:pPr rtl="0"/>
                      <a:r>
                        <a:rPr lang="it-IT" sz="2000" dirty="0" smtClean="0">
                          <a:latin typeface="Verdana" pitchFamily="34" charset="0"/>
                          <a:ea typeface="Verdana" pitchFamily="34" charset="0"/>
                          <a:cs typeface="Verdana" pitchFamily="34" charset="0"/>
                        </a:rPr>
                        <a:t>3. La letteratura esaltò fino ad oggi l'immobilità pensosa, l'estasi ed il sonno. Noi vogliamo esaltare il movimento aggressivo, l'insonnia febbrile, il passo di corsa, il salto mortale, lo schiaffo ed il pugno.</a:t>
                      </a:r>
                      <a:endParaRPr lang="it-IT" sz="2000" b="1" dirty="0" smtClean="0">
                        <a:solidFill>
                          <a:schemeClr val="tx1"/>
                        </a:solidFill>
                        <a:latin typeface="Verdana" pitchFamily="34" charset="0"/>
                        <a:ea typeface="Verdana" pitchFamily="34" charset="0"/>
                        <a:cs typeface="Verdana" pitchFamily="34" charset="0"/>
                      </a:endParaRP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6152" name="Text Box 6"/>
          <p:cNvSpPr txBox="1">
            <a:spLocks noChangeArrowheads="1"/>
          </p:cNvSpPr>
          <p:nvPr/>
        </p:nvSpPr>
        <p:spPr bwMode="auto">
          <a:xfrm>
            <a:off x="2447925" y="1439863"/>
            <a:ext cx="6480175" cy="360362"/>
          </a:xfrm>
          <a:prstGeom prst="rect">
            <a:avLst/>
          </a:prstGeom>
          <a:noFill/>
          <a:ln w="9525">
            <a:noFill/>
            <a:round/>
            <a:headEnd/>
            <a:tailEnd/>
          </a:ln>
        </p:spPr>
        <p:txBody>
          <a:bodyPr lIns="90000" tIns="45000" rIns="90000" bIns="45000"/>
          <a:lstStyle/>
          <a:p>
            <a:r>
              <a:rPr lang="it-IT" sz="2000" b="1">
                <a:solidFill>
                  <a:schemeClr val="tx1"/>
                </a:solidFill>
                <a:latin typeface="Verdana" pitchFamily="32" charset="0"/>
              </a:rPr>
              <a:t>Gli 11 punti dell’ideologia futurista (1/6)</a:t>
            </a:r>
          </a:p>
        </p:txBody>
      </p:sp>
      <p:sp>
        <p:nvSpPr>
          <p:cNvPr id="6153" name="Text Box 6"/>
          <p:cNvSpPr txBox="1">
            <a:spLocks noChangeArrowheads="1"/>
          </p:cNvSpPr>
          <p:nvPr/>
        </p:nvSpPr>
        <p:spPr bwMode="auto">
          <a:xfrm>
            <a:off x="2555875" y="1592263"/>
            <a:ext cx="6524625" cy="360362"/>
          </a:xfrm>
          <a:prstGeom prst="rect">
            <a:avLst/>
          </a:prstGeom>
          <a:noFill/>
          <a:ln w="9525">
            <a:noFill/>
            <a:round/>
            <a:headEnd/>
            <a:tailEnd/>
          </a:ln>
        </p:spPr>
        <p:txBody>
          <a:bodyPr lIns="90000" tIns="45000" rIns="90000" bIns="45000"/>
          <a:lstStyle/>
          <a:p>
            <a:endParaRPr lang="it-IT" sz="2000">
              <a:solidFill>
                <a:schemeClr val="tx1"/>
              </a:solidFill>
              <a:latin typeface="Verdana" pitchFamily="32"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7170" name="Object 1"/>
          <p:cNvGraphicFramePr>
            <a:graphicFrameLocks noChangeAspect="1"/>
          </p:cNvGraphicFramePr>
          <p:nvPr/>
        </p:nvGraphicFramePr>
        <p:xfrm>
          <a:off x="1835150" y="188913"/>
          <a:ext cx="7308850" cy="896937"/>
        </p:xfrm>
        <a:graphic>
          <a:graphicData uri="http://schemas.openxmlformats.org/presentationml/2006/ole">
            <p:oleObj spid="_x0000_s7170" r:id="rId4" imgW="15847619" imgH="1726984" progId="">
              <p:embed/>
            </p:oleObj>
          </a:graphicData>
        </a:graphic>
      </p:graphicFrame>
      <p:sp>
        <p:nvSpPr>
          <p:cNvPr id="7172"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7173"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graphicFrame>
        <p:nvGraphicFramePr>
          <p:cNvPr id="15364" name="Group 4"/>
          <p:cNvGraphicFramePr>
            <a:graphicFrameLocks noGrp="1"/>
          </p:cNvGraphicFramePr>
          <p:nvPr/>
        </p:nvGraphicFramePr>
        <p:xfrm>
          <a:off x="2667000" y="2349500"/>
          <a:ext cx="6192838" cy="3544888"/>
        </p:xfrm>
        <a:graphic>
          <a:graphicData uri="http://schemas.openxmlformats.org/drawingml/2006/table">
            <a:tbl>
              <a:tblPr/>
              <a:tblGrid>
                <a:gridCol w="6192838"/>
              </a:tblGrid>
              <a:tr h="3544888">
                <a:tc>
                  <a:txBody>
                    <a:bodyPr/>
                    <a:lstStyle/>
                    <a:p>
                      <a:pPr rtl="0"/>
                      <a:r>
                        <a:rPr lang="it-IT" sz="2000" dirty="0" smtClean="0">
                          <a:latin typeface="Verdana" pitchFamily="34" charset="0"/>
                          <a:ea typeface="Verdana" pitchFamily="34" charset="0"/>
                          <a:cs typeface="Verdana" pitchFamily="34" charset="0"/>
                        </a:rPr>
                        <a:t>4. Noi affermiamo che la magnificenza del mondo si è arricchita di una bellezza nuova; la bellezza della velocità. Un</a:t>
                      </a:r>
                      <a:r>
                        <a:rPr lang="it-IT" sz="2000" baseline="0" dirty="0" smtClean="0">
                          <a:latin typeface="Verdana" pitchFamily="34" charset="0"/>
                          <a:ea typeface="Verdana" pitchFamily="34" charset="0"/>
                          <a:cs typeface="Verdana" pitchFamily="34" charset="0"/>
                        </a:rPr>
                        <a:t> </a:t>
                      </a:r>
                      <a:r>
                        <a:rPr lang="it-IT" sz="2000" dirty="0" smtClean="0">
                          <a:latin typeface="Verdana" pitchFamily="34" charset="0"/>
                          <a:ea typeface="Verdana" pitchFamily="34" charset="0"/>
                          <a:cs typeface="Verdana" pitchFamily="34" charset="0"/>
                        </a:rPr>
                        <a:t>automobile da corsa col suo cofano adorno di grossi tubi simili a serpenti dall'alito esplosivo... Un</a:t>
                      </a:r>
                      <a:r>
                        <a:rPr lang="it-IT" sz="2000" baseline="0" dirty="0" smtClean="0">
                          <a:latin typeface="Verdana" pitchFamily="34" charset="0"/>
                          <a:ea typeface="Verdana" pitchFamily="34" charset="0"/>
                          <a:cs typeface="Verdana" pitchFamily="34" charset="0"/>
                        </a:rPr>
                        <a:t> </a:t>
                      </a:r>
                      <a:r>
                        <a:rPr lang="it-IT" sz="2000" dirty="0" smtClean="0">
                          <a:latin typeface="Verdana" pitchFamily="34" charset="0"/>
                          <a:ea typeface="Verdana" pitchFamily="34" charset="0"/>
                          <a:cs typeface="Verdana" pitchFamily="34" charset="0"/>
                        </a:rPr>
                        <a:t>automobile ruggente, che sembra correre sulla mitraglia, è più bello della Vittoria di Samotracia.</a:t>
                      </a:r>
                      <a:endParaRPr lang="it-IT" sz="2000" b="1" dirty="0" smtClean="0">
                        <a:solidFill>
                          <a:schemeClr val="tx1"/>
                        </a:solidFill>
                        <a:latin typeface="Verdana" pitchFamily="34" charset="0"/>
                        <a:ea typeface="Verdana" pitchFamily="34" charset="0"/>
                        <a:cs typeface="Verdana" pitchFamily="34" charset="0"/>
                      </a:endParaRP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7176" name="Text Box 6"/>
          <p:cNvSpPr txBox="1">
            <a:spLocks noChangeArrowheads="1"/>
          </p:cNvSpPr>
          <p:nvPr/>
        </p:nvSpPr>
        <p:spPr bwMode="auto">
          <a:xfrm>
            <a:off x="2447925" y="1439863"/>
            <a:ext cx="6480175" cy="360362"/>
          </a:xfrm>
          <a:prstGeom prst="rect">
            <a:avLst/>
          </a:prstGeom>
          <a:noFill/>
          <a:ln w="9525">
            <a:noFill/>
            <a:round/>
            <a:headEnd/>
            <a:tailEnd/>
          </a:ln>
        </p:spPr>
        <p:txBody>
          <a:bodyPr lIns="90000" tIns="45000" rIns="90000" bIns="45000"/>
          <a:lstStyle/>
          <a:p>
            <a:r>
              <a:rPr lang="it-IT" sz="2000" b="1">
                <a:solidFill>
                  <a:schemeClr val="tx1"/>
                </a:solidFill>
                <a:latin typeface="Verdana" pitchFamily="32" charset="0"/>
              </a:rPr>
              <a:t>Gli 11 punti dell’ideologia futurista (2/6)</a:t>
            </a:r>
          </a:p>
        </p:txBody>
      </p:sp>
      <p:sp>
        <p:nvSpPr>
          <p:cNvPr id="7177" name="Text Box 6"/>
          <p:cNvSpPr txBox="1">
            <a:spLocks noChangeArrowheads="1"/>
          </p:cNvSpPr>
          <p:nvPr/>
        </p:nvSpPr>
        <p:spPr bwMode="auto">
          <a:xfrm>
            <a:off x="2555875" y="1592263"/>
            <a:ext cx="6524625" cy="360362"/>
          </a:xfrm>
          <a:prstGeom prst="rect">
            <a:avLst/>
          </a:prstGeom>
          <a:noFill/>
          <a:ln w="9525">
            <a:noFill/>
            <a:round/>
            <a:headEnd/>
            <a:tailEnd/>
          </a:ln>
        </p:spPr>
        <p:txBody>
          <a:bodyPr lIns="90000" tIns="45000" rIns="90000" bIns="45000"/>
          <a:lstStyle/>
          <a:p>
            <a:endParaRPr lang="it-IT" sz="2000">
              <a:solidFill>
                <a:schemeClr val="tx1"/>
              </a:solidFill>
              <a:latin typeface="Verdana" pitchFamily="32"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8194" name="Object 1"/>
          <p:cNvGraphicFramePr>
            <a:graphicFrameLocks noChangeAspect="1"/>
          </p:cNvGraphicFramePr>
          <p:nvPr/>
        </p:nvGraphicFramePr>
        <p:xfrm>
          <a:off x="1835150" y="188913"/>
          <a:ext cx="7308850" cy="896937"/>
        </p:xfrm>
        <a:graphic>
          <a:graphicData uri="http://schemas.openxmlformats.org/presentationml/2006/ole">
            <p:oleObj spid="_x0000_s8194" r:id="rId4" imgW="15847619" imgH="1726984" progId="">
              <p:embed/>
            </p:oleObj>
          </a:graphicData>
        </a:graphic>
      </p:graphicFrame>
      <p:sp>
        <p:nvSpPr>
          <p:cNvPr id="8196"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8197"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graphicFrame>
        <p:nvGraphicFramePr>
          <p:cNvPr id="15364" name="Group 4"/>
          <p:cNvGraphicFramePr>
            <a:graphicFrameLocks noGrp="1"/>
          </p:cNvGraphicFramePr>
          <p:nvPr/>
        </p:nvGraphicFramePr>
        <p:xfrm>
          <a:off x="2667000" y="2133600"/>
          <a:ext cx="6192838" cy="4360800"/>
        </p:xfrm>
        <a:graphic>
          <a:graphicData uri="http://schemas.openxmlformats.org/drawingml/2006/table">
            <a:tbl>
              <a:tblPr/>
              <a:tblGrid>
                <a:gridCol w="6192838"/>
              </a:tblGrid>
              <a:tr h="3544888">
                <a:tc>
                  <a:txBody>
                    <a:bodyPr/>
                    <a:lstStyle/>
                    <a:p>
                      <a:pPr rtl="0"/>
                      <a:r>
                        <a:rPr lang="it-IT" sz="2000" dirty="0" smtClean="0">
                          <a:latin typeface="Verdana" pitchFamily="34" charset="0"/>
                          <a:ea typeface="Verdana" pitchFamily="34" charset="0"/>
                          <a:cs typeface="Verdana" pitchFamily="34" charset="0"/>
                        </a:rPr>
                        <a:t>5. Noi vogliamo inneggiare all'uomo che tiene il volante, la cui asta ideale attraversa la Terra, lanciata a corsa, essa pure, sul circuito della sua orbita.</a:t>
                      </a:r>
                    </a:p>
                    <a:p>
                      <a:pPr rtl="0"/>
                      <a:r>
                        <a:rPr lang="it-IT" sz="2000" dirty="0" smtClean="0">
                          <a:latin typeface="Verdana" pitchFamily="34" charset="0"/>
                          <a:ea typeface="Verdana" pitchFamily="34" charset="0"/>
                          <a:cs typeface="Verdana" pitchFamily="34" charset="0"/>
                        </a:rPr>
                        <a:t>6. Bisogna che il poeta si prodighi con ardore, sfarzo e munificenza, per aumentare l'entusiastico fervore degli elementi primordiali.</a:t>
                      </a:r>
                    </a:p>
                    <a:p>
                      <a:pPr rtl="0"/>
                      <a:r>
                        <a:rPr lang="it-IT" sz="2000" dirty="0" smtClean="0">
                          <a:latin typeface="Verdana" pitchFamily="34" charset="0"/>
                          <a:ea typeface="Verdana" pitchFamily="34" charset="0"/>
                          <a:cs typeface="Verdana" pitchFamily="34" charset="0"/>
                        </a:rPr>
                        <a:t>7. Non v'è più bellezza se non nella lotta. Nessuna opera che non abbia un carattere aggressivo può essere un capolavoro. La poesia deve essere concepita come un violento assalto contro le forze ignote, per ridurle a prostrarsi davanti all'uomo.</a:t>
                      </a:r>
                      <a:endParaRPr lang="it-IT" sz="2000" b="1" dirty="0" smtClean="0">
                        <a:solidFill>
                          <a:schemeClr val="tx1"/>
                        </a:solidFill>
                        <a:latin typeface="Verdana" pitchFamily="34" charset="0"/>
                        <a:ea typeface="Verdana" pitchFamily="34" charset="0"/>
                        <a:cs typeface="Verdana" pitchFamily="34" charset="0"/>
                      </a:endParaRP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8200" name="Text Box 6"/>
          <p:cNvSpPr txBox="1">
            <a:spLocks noChangeArrowheads="1"/>
          </p:cNvSpPr>
          <p:nvPr/>
        </p:nvSpPr>
        <p:spPr bwMode="auto">
          <a:xfrm>
            <a:off x="2447925" y="1439863"/>
            <a:ext cx="6480175" cy="360362"/>
          </a:xfrm>
          <a:prstGeom prst="rect">
            <a:avLst/>
          </a:prstGeom>
          <a:noFill/>
          <a:ln w="9525">
            <a:noFill/>
            <a:round/>
            <a:headEnd/>
            <a:tailEnd/>
          </a:ln>
        </p:spPr>
        <p:txBody>
          <a:bodyPr lIns="90000" tIns="45000" rIns="90000" bIns="45000"/>
          <a:lstStyle/>
          <a:p>
            <a:r>
              <a:rPr lang="it-IT" sz="2000" b="1">
                <a:solidFill>
                  <a:schemeClr val="tx1"/>
                </a:solidFill>
                <a:latin typeface="Verdana" pitchFamily="32" charset="0"/>
              </a:rPr>
              <a:t>Gli 11 punti dell’ideologia futurista (3/6)</a:t>
            </a:r>
          </a:p>
        </p:txBody>
      </p:sp>
      <p:sp>
        <p:nvSpPr>
          <p:cNvPr id="8201" name="Text Box 6"/>
          <p:cNvSpPr txBox="1">
            <a:spLocks noChangeArrowheads="1"/>
          </p:cNvSpPr>
          <p:nvPr/>
        </p:nvSpPr>
        <p:spPr bwMode="auto">
          <a:xfrm>
            <a:off x="2555875" y="1592263"/>
            <a:ext cx="6524625" cy="360362"/>
          </a:xfrm>
          <a:prstGeom prst="rect">
            <a:avLst/>
          </a:prstGeom>
          <a:noFill/>
          <a:ln w="9525">
            <a:noFill/>
            <a:round/>
            <a:headEnd/>
            <a:tailEnd/>
          </a:ln>
        </p:spPr>
        <p:txBody>
          <a:bodyPr lIns="90000" tIns="45000" rIns="90000" bIns="45000"/>
          <a:lstStyle/>
          <a:p>
            <a:endParaRPr lang="it-IT" sz="2000">
              <a:solidFill>
                <a:schemeClr val="tx1"/>
              </a:solidFill>
              <a:latin typeface="Verdana" pitchFamily="32"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9218" name="Object 1"/>
          <p:cNvGraphicFramePr>
            <a:graphicFrameLocks noChangeAspect="1"/>
          </p:cNvGraphicFramePr>
          <p:nvPr/>
        </p:nvGraphicFramePr>
        <p:xfrm>
          <a:off x="1835150" y="188913"/>
          <a:ext cx="7308850" cy="896937"/>
        </p:xfrm>
        <a:graphic>
          <a:graphicData uri="http://schemas.openxmlformats.org/presentationml/2006/ole">
            <p:oleObj spid="_x0000_s9218" r:id="rId4" imgW="15847619" imgH="1726984" progId="">
              <p:embed/>
            </p:oleObj>
          </a:graphicData>
        </a:graphic>
      </p:graphicFrame>
      <p:sp>
        <p:nvSpPr>
          <p:cNvPr id="9220" name="Text Box 2"/>
          <p:cNvSpPr txBox="1">
            <a:spLocks noChangeArrowheads="1"/>
          </p:cNvSpPr>
          <p:nvPr/>
        </p:nvSpPr>
        <p:spPr bwMode="auto">
          <a:xfrm>
            <a:off x="6143625" y="6191250"/>
            <a:ext cx="180975" cy="455613"/>
          </a:xfrm>
          <a:prstGeom prst="rect">
            <a:avLst/>
          </a:prstGeom>
          <a:noFill/>
          <a:ln w="9525">
            <a:noFill/>
            <a:round/>
            <a:headEnd/>
            <a:tailEnd/>
          </a:ln>
        </p:spPr>
        <p:txBody>
          <a:bodyPr wrap="none"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b="1" i="1">
              <a:solidFill>
                <a:srgbClr val="000000"/>
              </a:solidFill>
              <a:latin typeface="Verdana" pitchFamily="32" charset="0"/>
              <a:cs typeface="Times New Roman" pitchFamily="16" charset="0"/>
            </a:endParaRPr>
          </a:p>
        </p:txBody>
      </p:sp>
      <p:sp>
        <p:nvSpPr>
          <p:cNvPr id="9221" name="Text Box 3"/>
          <p:cNvSpPr txBox="1">
            <a:spLocks noChangeArrowheads="1"/>
          </p:cNvSpPr>
          <p:nvPr/>
        </p:nvSpPr>
        <p:spPr bwMode="auto">
          <a:xfrm>
            <a:off x="1655763" y="5759450"/>
            <a:ext cx="7415212" cy="962025"/>
          </a:xfrm>
          <a:prstGeom prst="rect">
            <a:avLst/>
          </a:prstGeom>
          <a:noFill/>
          <a:ln w="9525">
            <a:noFill/>
            <a:round/>
            <a:headEnd/>
            <a:tailEnd/>
          </a:ln>
        </p:spPr>
        <p:txBody>
          <a:bodyPr lIns="90000" tIns="45000" rIns="90000" bIns="450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b="1" i="1">
              <a:solidFill>
                <a:srgbClr val="000000"/>
              </a:solidFill>
            </a:endParaRPr>
          </a:p>
        </p:txBody>
      </p:sp>
      <p:graphicFrame>
        <p:nvGraphicFramePr>
          <p:cNvPr id="15364" name="Group 4"/>
          <p:cNvGraphicFramePr>
            <a:graphicFrameLocks noGrp="1"/>
          </p:cNvGraphicFramePr>
          <p:nvPr/>
        </p:nvGraphicFramePr>
        <p:xfrm>
          <a:off x="2667000" y="2133600"/>
          <a:ext cx="6192838" cy="3544888"/>
        </p:xfrm>
        <a:graphic>
          <a:graphicData uri="http://schemas.openxmlformats.org/drawingml/2006/table">
            <a:tbl>
              <a:tblPr/>
              <a:tblGrid>
                <a:gridCol w="6192838"/>
              </a:tblGrid>
              <a:tr h="3544888">
                <a:tc>
                  <a:txBody>
                    <a:bodyPr/>
                    <a:lstStyle/>
                    <a:p>
                      <a:pPr rtl="0"/>
                      <a:r>
                        <a:rPr lang="it-IT" sz="2000" dirty="0" smtClean="0">
                          <a:latin typeface="Verdana" pitchFamily="34" charset="0"/>
                          <a:ea typeface="Verdana" pitchFamily="34" charset="0"/>
                          <a:cs typeface="Verdana" pitchFamily="34" charset="0"/>
                        </a:rPr>
                        <a:t>8. Noi siamo sul promontorio estremo dei secoli!... Perché dovremmo guardarci alle spalle, se vogliamo sfondare le misteriose porte dell'impossibile? Il Tempo e lo Spazio morirono ieri. Noi viviamo già nell'assoluto, poiché abbiamo già creata l'eterna velocità onnipresente.</a:t>
                      </a:r>
                      <a:endParaRPr lang="it-IT" sz="2000" b="1" dirty="0" smtClean="0">
                        <a:solidFill>
                          <a:schemeClr val="tx1"/>
                        </a:solidFill>
                        <a:latin typeface="Verdana" pitchFamily="34" charset="0"/>
                        <a:ea typeface="Verdana" pitchFamily="34" charset="0"/>
                        <a:cs typeface="Verdana" pitchFamily="34" charset="0"/>
                      </a:endParaRP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9224" name="Text Box 6"/>
          <p:cNvSpPr txBox="1">
            <a:spLocks noChangeArrowheads="1"/>
          </p:cNvSpPr>
          <p:nvPr/>
        </p:nvSpPr>
        <p:spPr bwMode="auto">
          <a:xfrm>
            <a:off x="2447925" y="1439863"/>
            <a:ext cx="6480175" cy="360362"/>
          </a:xfrm>
          <a:prstGeom prst="rect">
            <a:avLst/>
          </a:prstGeom>
          <a:noFill/>
          <a:ln w="9525">
            <a:noFill/>
            <a:round/>
            <a:headEnd/>
            <a:tailEnd/>
          </a:ln>
        </p:spPr>
        <p:txBody>
          <a:bodyPr lIns="90000" tIns="45000" rIns="90000" bIns="45000"/>
          <a:lstStyle/>
          <a:p>
            <a:r>
              <a:rPr lang="it-IT" sz="2000" b="1">
                <a:solidFill>
                  <a:schemeClr val="tx1"/>
                </a:solidFill>
                <a:latin typeface="Verdana" pitchFamily="32" charset="0"/>
              </a:rPr>
              <a:t>Gli 11 punti dell’ideologia futurista (4/6)</a:t>
            </a:r>
          </a:p>
        </p:txBody>
      </p:sp>
      <p:sp>
        <p:nvSpPr>
          <p:cNvPr id="9225" name="Text Box 6"/>
          <p:cNvSpPr txBox="1">
            <a:spLocks noChangeArrowheads="1"/>
          </p:cNvSpPr>
          <p:nvPr/>
        </p:nvSpPr>
        <p:spPr bwMode="auto">
          <a:xfrm>
            <a:off x="2555875" y="1592263"/>
            <a:ext cx="6524625" cy="360362"/>
          </a:xfrm>
          <a:prstGeom prst="rect">
            <a:avLst/>
          </a:prstGeom>
          <a:noFill/>
          <a:ln w="9525">
            <a:noFill/>
            <a:round/>
            <a:headEnd/>
            <a:tailEnd/>
          </a:ln>
        </p:spPr>
        <p:txBody>
          <a:bodyPr lIns="90000" tIns="45000" rIns="90000" bIns="45000"/>
          <a:lstStyle/>
          <a:p>
            <a:endParaRPr lang="it-IT" sz="2000">
              <a:solidFill>
                <a:schemeClr val="tx1"/>
              </a:solidFill>
              <a:latin typeface="Verdana" pitchFamily="32"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Century Schoolbook"/>
        <a:ea typeface="Microsoft YaHei"/>
        <a:cs typeface=""/>
      </a:majorFont>
      <a:minorFont>
        <a:latin typeface="Century Schoolbook"/>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Century Schoolbook"/>
        <a:ea typeface="Microsoft YaHei"/>
        <a:cs typeface=""/>
      </a:majorFont>
      <a:minorFont>
        <a:latin typeface="Century Schoolbook"/>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Century Schoolbook"/>
        <a:ea typeface="Microsoft YaHei"/>
        <a:cs typeface=""/>
      </a:majorFont>
      <a:minorFont>
        <a:latin typeface="Century Schoolbook"/>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Century Schoolbook"/>
        <a:ea typeface="Microsoft YaHei"/>
        <a:cs typeface=""/>
      </a:majorFont>
      <a:minorFont>
        <a:latin typeface="Century Schoolbook"/>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Century Schoolbook"/>
        <a:ea typeface="Microsoft YaHei"/>
        <a:cs typeface=""/>
      </a:majorFont>
      <a:minorFont>
        <a:latin typeface="Century Schoolbook"/>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Century Schoolbook"/>
        <a:ea typeface="Microsoft YaHei"/>
        <a:cs typeface=""/>
      </a:majorFont>
      <a:minorFont>
        <a:latin typeface="Century Schoolbook"/>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Century Schoolbook"/>
        <a:ea typeface="Microsoft YaHei"/>
        <a:cs typeface=""/>
      </a:majorFont>
      <a:minorFont>
        <a:latin typeface="Century Schoolbook"/>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3504</TotalTime>
  <Words>1156</Words>
  <Application>Microsoft Office PowerPoint</Application>
  <PresentationFormat>Presentazione su schermo (4:3)</PresentationFormat>
  <Paragraphs>91</Paragraphs>
  <Slides>20</Slides>
  <Notes>20</Notes>
  <HiddenSlides>0</HiddenSlides>
  <MMClips>0</MMClips>
  <ScaleCrop>false</ScaleCrop>
  <HeadingPairs>
    <vt:vector size="8" baseType="variant">
      <vt:variant>
        <vt:lpstr>Caratteri utilizzati</vt:lpstr>
      </vt:variant>
      <vt:variant>
        <vt:i4>6</vt:i4>
      </vt:variant>
      <vt:variant>
        <vt:lpstr>Tema</vt:lpstr>
      </vt:variant>
      <vt:variant>
        <vt:i4>7</vt:i4>
      </vt:variant>
      <vt:variant>
        <vt:lpstr>Server OLE incorporati</vt:lpstr>
      </vt:variant>
      <vt:variant>
        <vt:i4>0</vt:i4>
      </vt:variant>
      <vt:variant>
        <vt:lpstr>Titoli diapositive</vt:lpstr>
      </vt:variant>
      <vt:variant>
        <vt:i4>20</vt:i4>
      </vt:variant>
    </vt:vector>
  </HeadingPairs>
  <TitlesOfParts>
    <vt:vector size="33" baseType="lpstr">
      <vt:lpstr>Arial</vt:lpstr>
      <vt:lpstr>Microsoft YaHei</vt:lpstr>
      <vt:lpstr>Times New Roman</vt:lpstr>
      <vt:lpstr>Century Schoolbook</vt:lpstr>
      <vt:lpstr>Verdana</vt:lpstr>
      <vt:lpstr>Wingdings 3</vt:lpstr>
      <vt:lpstr>Tema di Office</vt:lpstr>
      <vt:lpstr>1_Tema di Office</vt:lpstr>
      <vt:lpstr>2_Tema di Office</vt:lpstr>
      <vt:lpstr>3_Tema di Office</vt:lpstr>
      <vt:lpstr>4_Tema di Office</vt:lpstr>
      <vt:lpstr>5_Tema di Office</vt:lpstr>
      <vt:lpstr>6_Tema di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dc:creator>
  <cp:lastModifiedBy>Cristina</cp:lastModifiedBy>
  <cp:revision>1238</cp:revision>
  <cp:lastPrinted>1601-01-01T00:00:00Z</cp:lastPrinted>
  <dcterms:created xsi:type="dcterms:W3CDTF">2012-02-23T23:23:23Z</dcterms:created>
  <dcterms:modified xsi:type="dcterms:W3CDTF">2016-02-24T16:46:48Z</dcterms:modified>
</cp:coreProperties>
</file>