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69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static.wixstatic.com/media/3496dd_4fd1427b0c1945cebce830bf327fb76a.jpg/v1/fill/w_356,h_217,al_c,q_80,usm_0.66_1.00_0.01/3496dd_4fd1427b0c1945cebce830bf327fb76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6040" y="2276872"/>
            <a:ext cx="3888432" cy="316835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90508"/>
            <a:ext cx="6377940" cy="1293028"/>
          </a:xfrm>
        </p:spPr>
        <p:txBody>
          <a:bodyPr>
            <a:normAutofit/>
          </a:bodyPr>
          <a:lstStyle/>
          <a:p>
            <a:pPr algn="l"/>
            <a:r>
              <a:rPr lang="es-MX" dirty="0" err="1" smtClean="0"/>
              <a:t>Presentacion</a:t>
            </a:r>
            <a:r>
              <a:rPr lang="es-MX" dirty="0" smtClean="0"/>
              <a:t> </a:t>
            </a:r>
            <a:r>
              <a:rPr lang="es-MX" dirty="0" err="1" smtClean="0"/>
              <a:t>clinica</a:t>
            </a:r>
            <a:r>
              <a:rPr lang="es-MX" dirty="0" smtClean="0"/>
              <a:t> </a:t>
            </a:r>
            <a:br>
              <a:rPr lang="es-MX" dirty="0" smtClean="0"/>
            </a:br>
            <a:r>
              <a:rPr lang="es-MX" sz="3600" dirty="0" err="1"/>
              <a:t>Sintomas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83537"/>
            <a:ext cx="493204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a) Ligeros: Debilidad muscular vómito, dolor abdominal, diarrea, sensación de adormecimiento </a:t>
            </a:r>
            <a:r>
              <a:rPr lang="es-MX" dirty="0" err="1"/>
              <a:t>peribucal</a:t>
            </a:r>
            <a:r>
              <a:rPr lang="es-MX" dirty="0"/>
              <a:t>, hormigueo en manos</a:t>
            </a:r>
            <a:r>
              <a:rPr lang="es-MX" dirty="0" smtClean="0"/>
              <a:t>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b) Graves: Depresión de la respiración por parálisis de músculos intercostales, paro respiratorio y paro cardiaco contracciones clónico tónicas, </a:t>
            </a:r>
            <a:r>
              <a:rPr lang="es-MX" dirty="0" err="1"/>
              <a:t>paresias</a:t>
            </a:r>
            <a:r>
              <a:rPr lang="es-MX" dirty="0"/>
              <a:t> y/ó parestesias, y pies alteración de la presión sanguínea, infarto en miocardio.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77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Tratamiento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El tratamiento clínico de las víctimas es integral. Si no hubo vómitos espontáneos, se procede a un lavado gástrico para eliminar las fuentes de toxinas aún no absorbidas. 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No se conoce como tanto un antídoto para la intoxicación; las toxinas son estables al calor; ya que por ejemplo, almejas procesadas a 116°C pueden retener 50% de la toxina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99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19536" y="1484785"/>
            <a:ext cx="8229600" cy="4525963"/>
          </a:xfrm>
        </p:spPr>
        <p:txBody>
          <a:bodyPr/>
          <a:lstStyle/>
          <a:p>
            <a:r>
              <a:rPr lang="es-MX" dirty="0" smtClean="0"/>
              <a:t>En casos moderadamente graves, el objetivo primordial es mantener respirando al paciente</a:t>
            </a:r>
          </a:p>
          <a:p>
            <a:pPr algn="just"/>
            <a:r>
              <a:rPr lang="es-MX" dirty="0" smtClean="0"/>
              <a:t>en nueve horas se logra la disminución fisiológica de la concentración de toxinas hasta grados relativamente inofensivos, salvo en casos con concentraciones iniciales de toxinas muy elevadas o en víctimas con disfunción renal.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36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Laboratorio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presencia de </a:t>
            </a:r>
            <a:r>
              <a:rPr lang="es-MX" dirty="0" err="1" smtClean="0"/>
              <a:t>Saxitoxina</a:t>
            </a:r>
            <a:r>
              <a:rPr lang="es-MX" dirty="0" smtClean="0"/>
              <a:t>, se detecta por un método biológico, propuesto por </a:t>
            </a:r>
            <a:r>
              <a:rPr lang="es-MX" dirty="0" err="1" smtClean="0"/>
              <a:t>Sommer</a:t>
            </a:r>
            <a:r>
              <a:rPr lang="es-MX" dirty="0" smtClean="0"/>
              <a:t> y Meyer en 1937</a:t>
            </a:r>
          </a:p>
          <a:p>
            <a:pPr algn="just"/>
            <a:r>
              <a:rPr lang="es-MX" dirty="0" smtClean="0"/>
              <a:t>donde se obtiene una curva patrón basándose en la relación de tiempo de muerte de los ratones de prueba y las "unidades de muerte en ratón" (UMR). Una unidad de muerte, corresponde a la muerte de un ratón de 20g en 15 min.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37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El ensayo consiste en calentar a ebullición 100g del molusco en 100 ml de agua (pH 2); preparar un extracto del cual se hacen diluciones en serie, ajustando el pH a 4. Se inyecta </a:t>
            </a:r>
            <a:r>
              <a:rPr lang="es-MX" dirty="0" err="1" smtClean="0"/>
              <a:t>intraperitonealmente</a:t>
            </a:r>
            <a:r>
              <a:rPr lang="es-MX" dirty="0" smtClean="0"/>
              <a:t> a ratones cuyo peso sea de 19 a 21g. Recientemente se han desarrollado juegos analíticos para la detección de </a:t>
            </a:r>
            <a:r>
              <a:rPr lang="es-MX" dirty="0" err="1" smtClean="0"/>
              <a:t>saxitoxinas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1026" name="Picture 2" descr="http://datateca.unad.edu.co/contenidos/201504/micro/imagenes/dilucio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7" y="4016799"/>
            <a:ext cx="6753225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1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19</TotalTime>
  <Words>261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Estela de condensación</vt:lpstr>
      <vt:lpstr>Presentacion clinica  Sintomas</vt:lpstr>
      <vt:lpstr>Tratamiento </vt:lpstr>
      <vt:lpstr>Presentación de PowerPoint</vt:lpstr>
      <vt:lpstr>Laboratorio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12</cp:revision>
  <dcterms:created xsi:type="dcterms:W3CDTF">2016-07-17T23:08:35Z</dcterms:created>
  <dcterms:modified xsi:type="dcterms:W3CDTF">2016-07-17T23:28:13Z</dcterms:modified>
</cp:coreProperties>
</file>