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9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1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50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4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05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7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0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5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8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/>
              <a:t>Mecanismo de acción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288032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La toxina botulínica está compuesta por una cadena pesada y una ligera unidas por un puente </a:t>
            </a:r>
            <a:r>
              <a:rPr lang="es-MX" sz="2400" dirty="0" err="1"/>
              <a:t>disulfuro</a:t>
            </a:r>
            <a:r>
              <a:rPr lang="es-MX" sz="2400" dirty="0"/>
              <a:t>. la toxina alcanza el sector </a:t>
            </a:r>
            <a:r>
              <a:rPr lang="es-MX" sz="2400" dirty="0" err="1"/>
              <a:t>presináptico</a:t>
            </a:r>
            <a:r>
              <a:rPr lang="es-MX" sz="2400" dirty="0"/>
              <a:t> de ganglios y uniones neuromusculares, de las sinapsis colinérgicas periféricas.</a:t>
            </a:r>
          </a:p>
        </p:txBody>
      </p:sp>
      <p:pic>
        <p:nvPicPr>
          <p:cNvPr id="4" name="Picture 2" descr="http://www.losmicrobios.com.ar/microbios/imagenes/toxina%20botuli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521606"/>
            <a:ext cx="6552728" cy="4363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1504" y="1340769"/>
            <a:ext cx="5184576" cy="4752527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La cadena pesada es la responsable del ingreso de la toxina a la célula nerviosa mediada por receptores específicos de membrana. </a:t>
            </a:r>
          </a:p>
          <a:p>
            <a:pPr algn="just"/>
            <a:r>
              <a:rPr lang="es-MX" dirty="0" smtClean="0"/>
              <a:t>La cadena liviana es activa enzimáticamente y, según la variedad antigénica de la toxina, produce, por distintos mecanismos, alteración del proceso de </a:t>
            </a:r>
            <a:r>
              <a:rPr lang="es-MX" dirty="0" err="1" smtClean="0"/>
              <a:t>exocitosis</a:t>
            </a:r>
            <a:r>
              <a:rPr lang="es-MX" dirty="0" smtClean="0"/>
              <a:t> de la acetilcolina (</a:t>
            </a:r>
            <a:r>
              <a:rPr lang="es-MX" dirty="0" err="1" smtClean="0"/>
              <a:t>Ach</a:t>
            </a:r>
            <a:r>
              <a:rPr lang="es-MX" dirty="0" smtClean="0"/>
              <a:t>). </a:t>
            </a:r>
          </a:p>
          <a:p>
            <a:pPr algn="just"/>
            <a:r>
              <a:rPr lang="es-MX" dirty="0" smtClean="0"/>
              <a:t>Produce así, parálisis flácida y trastornos autonómicos.</a:t>
            </a:r>
            <a:endParaRPr lang="es-MX" dirty="0"/>
          </a:p>
        </p:txBody>
      </p:sp>
      <p:pic>
        <p:nvPicPr>
          <p:cNvPr id="1026" name="Picture 2" descr="https://lepton1x.files.wordpress.com/2013/08/preview_html_6c4ec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44825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mc3Z-O5eATk/VTJrr9OdCfI/AAAAAAAAAv0/_Jk6__qjQ64/s1600/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92696"/>
            <a:ext cx="87129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8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Dosis toxica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7528" y="2057401"/>
            <a:ext cx="8496944" cy="4968552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S</a:t>
            </a:r>
            <a:r>
              <a:rPr lang="es-MX" dirty="0" smtClean="0"/>
              <a:t>e encuentra entre los compuestos más tóxicos conocidos , ya que son suficientes de 2 a 10 </a:t>
            </a:r>
            <a:r>
              <a:rPr lang="es-MX" dirty="0" err="1" smtClean="0"/>
              <a:t>μg</a:t>
            </a:r>
            <a:r>
              <a:rPr lang="es-MX" dirty="0" smtClean="0"/>
              <a:t> para producir efectos letales. (ratas)</a:t>
            </a:r>
          </a:p>
          <a:p>
            <a:pPr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La dosis letal en humanos no se conoce, pero extrapolada a partir de datos de experimentos en mono, para un humano de 70 Kg. de peso, sería de 0.09-0.15 </a:t>
            </a:r>
            <a:r>
              <a:rPr lang="es-MX" dirty="0" err="1" smtClean="0"/>
              <a:t>picogramos</a:t>
            </a:r>
            <a:r>
              <a:rPr lang="es-MX" dirty="0" smtClean="0"/>
              <a:t> de toxina por vía intravenosa o intramuscular, 0.70-0.90 </a:t>
            </a:r>
            <a:r>
              <a:rPr lang="es-MX" dirty="0" err="1" smtClean="0"/>
              <a:t>picogramos</a:t>
            </a:r>
            <a:r>
              <a:rPr lang="es-MX" dirty="0" smtClean="0"/>
              <a:t> por inhalación y 70 µg por vía oral.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54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elbotox.net/static-elbotox.net/img/toxina-botulinic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4365104"/>
            <a:ext cx="1843748" cy="2492896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14404" y="694830"/>
            <a:ext cx="8229600" cy="4174331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Un solo gramo de toxina botulínica es suficiente para matar a un millón de cobayas, y para matar a un ratón de laboratorio es necesario un </a:t>
            </a:r>
            <a:r>
              <a:rPr lang="es-MX" sz="2800" dirty="0" err="1"/>
              <a:t>picogramo</a:t>
            </a:r>
            <a:r>
              <a:rPr lang="es-MX" sz="2800" dirty="0"/>
              <a:t> de </a:t>
            </a:r>
            <a:r>
              <a:rPr lang="es-MX" sz="2800" dirty="0" err="1"/>
              <a:t>botulina</a:t>
            </a:r>
            <a:r>
              <a:rPr lang="es-MX" sz="2800" dirty="0"/>
              <a:t> 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sz="2800" dirty="0"/>
              <a:t>Al ser esta ingerida el sistema nervioso falla completamente y ocasiona la muerte , curiosamente se usa en tratamientos de estética bajo el nombre de </a:t>
            </a:r>
            <a:r>
              <a:rPr lang="es-MX" sz="2800" dirty="0" err="1"/>
              <a:t>botox</a:t>
            </a:r>
            <a:r>
              <a:rPr lang="es-MX" sz="2800" dirty="0"/>
              <a:t>. </a:t>
            </a:r>
          </a:p>
        </p:txBody>
      </p:sp>
      <p:sp>
        <p:nvSpPr>
          <p:cNvPr id="29700" name="AutoShape 4" descr="Resultado de imagen para toxina botulinica toxicida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9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</TotalTime>
  <Words>242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Estela de condensación</vt:lpstr>
      <vt:lpstr>Mecanismo de acción</vt:lpstr>
      <vt:lpstr>Presentación de PowerPoint</vt:lpstr>
      <vt:lpstr>Presentación de PowerPoint</vt:lpstr>
      <vt:lpstr>Dosis toxica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BOTULINUM</dc:title>
  <dc:creator>Valeria</dc:creator>
  <cp:lastModifiedBy>Valeria</cp:lastModifiedBy>
  <cp:revision>2</cp:revision>
  <dcterms:created xsi:type="dcterms:W3CDTF">2016-07-17T23:08:35Z</dcterms:created>
  <dcterms:modified xsi:type="dcterms:W3CDTF">2016-07-17T23:10:39Z</dcterms:modified>
</cp:coreProperties>
</file>