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4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9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11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50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51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40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18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05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6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7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05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45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9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85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81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4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CLOSTRIDIUM BOTULINUM</a:t>
            </a:r>
            <a:endParaRPr lang="es-MX" dirty="0"/>
          </a:p>
        </p:txBody>
      </p:sp>
      <p:pic>
        <p:nvPicPr>
          <p:cNvPr id="1026" name="Picture 2" descr="https://microbewiki.kenyon.edu/images/thumb/0/0c/SEM_Clostridium_Botulinum.png/400px-SEM_Clostridium_Botulin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564904"/>
            <a:ext cx="53285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0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/>
          <a:lstStyle/>
          <a:p>
            <a:r>
              <a:rPr lang="es-MX" dirty="0"/>
              <a:t>G</a:t>
            </a:r>
            <a:r>
              <a:rPr lang="es-MX" dirty="0" smtClean="0"/>
              <a:t>eneralidades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47528" y="1700809"/>
            <a:ext cx="8568952" cy="478539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MX" dirty="0"/>
              <a:t>Es una toxina de origen proteico elaborada por una bacteria denominada </a:t>
            </a:r>
            <a:r>
              <a:rPr lang="es-MX" dirty="0" err="1"/>
              <a:t>Clostridium</a:t>
            </a:r>
            <a:r>
              <a:rPr lang="es-MX" dirty="0"/>
              <a:t> </a:t>
            </a:r>
            <a:r>
              <a:rPr lang="es-MX" dirty="0" err="1"/>
              <a:t>Botulinum</a:t>
            </a:r>
            <a:r>
              <a:rPr lang="es-MX" dirty="0"/>
              <a:t>.</a:t>
            </a:r>
            <a:endParaRPr lang="es-MX" dirty="0"/>
          </a:p>
          <a:p>
            <a:pPr>
              <a:buFont typeface="Wingdings" pitchFamily="2" charset="2"/>
              <a:buChar char="§"/>
            </a:pPr>
            <a:r>
              <a:rPr lang="es-MX" dirty="0"/>
              <a:t>Todas las toxinas </a:t>
            </a:r>
            <a:r>
              <a:rPr lang="es-MX" dirty="0" err="1"/>
              <a:t>biosintetizadas</a:t>
            </a:r>
            <a:r>
              <a:rPr lang="es-MX" dirty="0"/>
              <a:t> por </a:t>
            </a:r>
            <a:r>
              <a:rPr lang="es-MX" dirty="0" err="1"/>
              <a:t>Clostridium</a:t>
            </a:r>
            <a:r>
              <a:rPr lang="es-MX" dirty="0"/>
              <a:t> </a:t>
            </a:r>
            <a:r>
              <a:rPr lang="es-MX" dirty="0" err="1"/>
              <a:t>botulimun</a:t>
            </a:r>
            <a:r>
              <a:rPr lang="es-MX" dirty="0"/>
              <a:t> son de naturaleza proteínica, observándose que se incrementa su toxicidad cuando la proteína neurotóxica original se modifica.</a:t>
            </a:r>
          </a:p>
          <a:p>
            <a:pPr>
              <a:buFont typeface="Wingdings" pitchFamily="2" charset="2"/>
              <a:buChar char="§"/>
            </a:pPr>
            <a:r>
              <a:rPr lang="es-MX" dirty="0"/>
              <a:t>La </a:t>
            </a:r>
            <a:r>
              <a:rPr lang="es-MX" dirty="0" err="1"/>
              <a:t>botulina</a:t>
            </a:r>
            <a:r>
              <a:rPr lang="es-MX" dirty="0"/>
              <a:t> es soluble en agua, inodora, insípida e incolora y puede ser inactivada por medio de calor </a:t>
            </a:r>
            <a:endParaRPr lang="es-MX" dirty="0"/>
          </a:p>
        </p:txBody>
      </p:sp>
      <p:sp>
        <p:nvSpPr>
          <p:cNvPr id="13314" name="AutoShape 2" descr="Resultado de imagen para toxina botulinica en alimentos bacteri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4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765176" y="2348881"/>
          <a:ext cx="8517632" cy="34848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8816"/>
                <a:gridCol w="4258816"/>
              </a:tblGrid>
              <a:tr h="46057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los serotipos A, B, E, F y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Afectan al sistema nervioso humano </a:t>
                      </a:r>
                      <a:endParaRPr lang="es-MX" dirty="0"/>
                    </a:p>
                  </a:txBody>
                  <a:tcPr/>
                </a:tc>
              </a:tr>
              <a:tr h="79496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Serotipo G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asociado con casos de muerte brusca ,pero no con enfermedad neuroparalítica. </a:t>
                      </a:r>
                      <a:endParaRPr lang="es-MX" dirty="0"/>
                    </a:p>
                  </a:txBody>
                  <a:tcPr/>
                </a:tc>
              </a:tr>
              <a:tr h="46057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Serotipo 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 la utilizada en terapéutica</a:t>
                      </a:r>
                      <a:endParaRPr lang="es-MX" dirty="0"/>
                    </a:p>
                  </a:txBody>
                  <a:tcPr/>
                </a:tc>
              </a:tr>
              <a:tr h="46057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Serotipo B,  C y  F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 perfilan como nuevos fármacos </a:t>
                      </a:r>
                      <a:endParaRPr lang="es-MX" dirty="0"/>
                    </a:p>
                  </a:txBody>
                  <a:tcPr/>
                </a:tc>
              </a:tr>
              <a:tr h="113566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 contrario que el resto, no es una neurotóxica, sino una citotoxina1 cuya actuación altera la permeabilidad vascular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495600" y="98072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Existen ocho subtipos serológicos de toxina botulínica, nombrados de la A </a:t>
            </a:r>
            <a:r>
              <a:rPr lang="es-MX" sz="2400" dirty="0" err="1"/>
              <a:t>a</a:t>
            </a:r>
            <a:r>
              <a:rPr lang="es-MX" sz="2400" dirty="0"/>
              <a:t> la G (A, B, C1, C2 y de D a G)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98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trabajodepatologiainfecciosa-131120060005-phpapp02/95/botulismo-patologa-infecciosa-ucateci-5-638.jpg?cb=1384927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57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</TotalTime>
  <Words>162</Words>
  <Application>Microsoft Office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</vt:lpstr>
      <vt:lpstr>Estela de condensación</vt:lpstr>
      <vt:lpstr>CLOSTRIDIUM BOTULINUM</vt:lpstr>
      <vt:lpstr>Generalidades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BOTULINUM</dc:title>
  <dc:creator>Valeria</dc:creator>
  <cp:lastModifiedBy>Valeria</cp:lastModifiedBy>
  <cp:revision>1</cp:revision>
  <dcterms:created xsi:type="dcterms:W3CDTF">2016-07-17T23:08:35Z</dcterms:created>
  <dcterms:modified xsi:type="dcterms:W3CDTF">2016-07-17T23:09:42Z</dcterms:modified>
</cp:coreProperties>
</file>