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6245" y="548680"/>
            <a:ext cx="8229600" cy="1143000"/>
          </a:xfrm>
        </p:spPr>
        <p:txBody>
          <a:bodyPr/>
          <a:lstStyle/>
          <a:p>
            <a:pPr algn="ctr"/>
            <a:r>
              <a:rPr lang="es-MX" dirty="0" smtClean="0"/>
              <a:t>Escombroidosis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6245" y="149356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La </a:t>
            </a:r>
            <a:r>
              <a:rPr lang="es-MX" dirty="0" err="1"/>
              <a:t>escombroidosis</a:t>
            </a:r>
            <a:r>
              <a:rPr lang="es-MX" dirty="0"/>
              <a:t> es una intoxicación alérgica por pescados muy frecuentemente encontrada pero poco diagnosticada.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intoxicación se da por pescados </a:t>
            </a:r>
            <a:r>
              <a:rPr lang="es-MX" dirty="0" err="1"/>
              <a:t>escombroides</a:t>
            </a:r>
            <a:r>
              <a:rPr lang="es-MX" dirty="0"/>
              <a:t> como el atún, bonito, caballa, y no </a:t>
            </a:r>
            <a:r>
              <a:rPr lang="es-MX" dirty="0" err="1"/>
              <a:t>escombroides</a:t>
            </a:r>
            <a:r>
              <a:rPr lang="es-MX" dirty="0"/>
              <a:t> como la sardina, arenque y salmón, los cuales se mantuvieron en condiciones inadecuadas de conservación y refrigeración produciendo la descarboxilacion del aminoácido L-histidina presente en la musculatura de los peces.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840" y="4581128"/>
            <a:ext cx="367240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Presentación clínica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La intoxicación causada por las toxinas de este microorganismo produce los siguientes signos y síntomas: </a:t>
            </a:r>
          </a:p>
          <a:p>
            <a:pPr marL="0" indent="0" algn="just">
              <a:buNone/>
            </a:pPr>
            <a:r>
              <a:rPr lang="es-MX" dirty="0" smtClean="0"/>
              <a:t>Dolores abdominales y diarrea, nauseas y vomito, dolor de cabeza o fiebre.</a:t>
            </a:r>
          </a:p>
          <a:p>
            <a:pPr marL="0" indent="0" algn="just">
              <a:buNone/>
            </a:pPr>
            <a:r>
              <a:rPr lang="es-MX" dirty="0" smtClean="0"/>
              <a:t>Los síntomas se manifiestan entre las 8 a las 12 </a:t>
            </a:r>
            <a:r>
              <a:rPr lang="es-MX" dirty="0" err="1" smtClean="0"/>
              <a:t>hrs</a:t>
            </a:r>
            <a:r>
              <a:rPr lang="es-MX" dirty="0" smtClean="0"/>
              <a:t> después de haber ingerido alimentos y los malestares no persisten por mas de 24 </a:t>
            </a:r>
            <a:r>
              <a:rPr lang="es-MX" dirty="0" err="1" smtClean="0"/>
              <a:t>hrs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 smtClean="0"/>
              <a:t>A nivel celular causan daño celular directo o inhiben el metabolismo oxidativo.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806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Examen de laboratorio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El examen de la típica morfología tanto microscópica como de la colonia permite una identificación de algunas especies de </a:t>
            </a:r>
            <a:r>
              <a:rPr lang="es-MX" dirty="0" err="1" smtClean="0"/>
              <a:t>clostridium</a:t>
            </a:r>
            <a:r>
              <a:rPr lang="es-MX" dirty="0" smtClean="0"/>
              <a:t>. A demás, junto con la utilización de pruebas bioquímicas sencillas, como el estudio de la producción de </a:t>
            </a:r>
            <a:r>
              <a:rPr lang="es-MX" dirty="0" err="1" smtClean="0"/>
              <a:t>lectinasa</a:t>
            </a:r>
            <a:r>
              <a:rPr lang="es-MX" dirty="0" smtClean="0"/>
              <a:t> y lipasa en agar yema de huevo, la hidrolisis de la gelatina y de la urea.</a:t>
            </a:r>
          </a:p>
          <a:p>
            <a:pPr marL="0" indent="0" algn="just">
              <a:buNone/>
            </a:pPr>
            <a:r>
              <a:rPr lang="es-MX" dirty="0" smtClean="0"/>
              <a:t>Constituyen un método fácil y poco costoso para la identificación, incluso definitiva de algunas de ellas.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19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D</a:t>
            </a:r>
            <a:r>
              <a:rPr lang="es-MX" dirty="0" smtClean="0"/>
              <a:t>iagnostico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8360" y="1844824"/>
            <a:ext cx="7955280" cy="44188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MX" dirty="0" smtClean="0"/>
              <a:t>En infecciones de tejidos o abscesos con superficie intacta, la toma se efectuara por punción percutánea y aspiración, procurando que no penetre aire, previo lavado y desinfección.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MX" dirty="0" smtClean="0"/>
              <a:t>En focos o heridas abiertas, debe limpiarse el orificio del drenaje con solución salina estéril y tomar la muestra de la parte mas profunda por aspiración.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MX" dirty="0" smtClean="0"/>
              <a:t>En la gangrena gaseosa son buenas muestras las procedentes del desbridamiento quirúrgico de las lesiones, así como las obtenidas por aspiración de las burbujas o ampollas que se forman en la piel.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621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2309" y="857251"/>
            <a:ext cx="7886700" cy="994172"/>
          </a:xfrm>
        </p:spPr>
        <p:txBody>
          <a:bodyPr/>
          <a:lstStyle/>
          <a:p>
            <a:pPr algn="ctr"/>
            <a:r>
              <a:rPr lang="es-MX" dirty="0" smtClean="0"/>
              <a:t>Medidas preventivas 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910099"/>
          <a:ext cx="7886700" cy="496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279"/>
                <a:gridCol w="5424421"/>
              </a:tblGrid>
              <a:tr h="68580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fuentes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Carnes de res,</a:t>
                      </a:r>
                      <a:endParaRPr lang="es-MX" sz="1400" baseline="0" dirty="0" smtClean="0"/>
                    </a:p>
                    <a:p>
                      <a:r>
                        <a:rPr lang="es-MX" sz="1400" dirty="0" smtClean="0"/>
                        <a:t>Carne</a:t>
                      </a:r>
                      <a:r>
                        <a:rPr lang="es-MX" sz="1400" baseline="0" dirty="0" smtClean="0"/>
                        <a:t> de aves </a:t>
                      </a:r>
                    </a:p>
                    <a:p>
                      <a:r>
                        <a:rPr lang="es-MX" sz="1400" baseline="0" dirty="0" smtClean="0"/>
                        <a:t>Jugos de las carnes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  <a:tr h="27917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Periodo de incubación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De 6 a 24 horas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  <a:tr h="27917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síntomas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Diarrea y calambres abdominales  (sin fiebre ni vómitos) 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Duración de la enfermedad 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24 horas o menos.</a:t>
                      </a:r>
                    </a:p>
                    <a:p>
                      <a:r>
                        <a:rPr lang="es-MX" sz="1400" dirty="0" smtClean="0"/>
                        <a:t>En</a:t>
                      </a:r>
                      <a:r>
                        <a:rPr lang="es-MX" sz="1400" baseline="0" dirty="0" smtClean="0"/>
                        <a:t> casos graves los síntomas pueden durar entre 1 y 2 semanas.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Quienes</a:t>
                      </a:r>
                      <a:r>
                        <a:rPr lang="es-MX" sz="1400" baseline="0" dirty="0" smtClean="0"/>
                        <a:t> están en riesgo? 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Adultos mayores</a:t>
                      </a:r>
                    </a:p>
                    <a:p>
                      <a:r>
                        <a:rPr lang="es-MX" sz="1400" dirty="0" smtClean="0"/>
                        <a:t>Bebes y niños</a:t>
                      </a:r>
                      <a:r>
                        <a:rPr lang="es-MX" sz="1400" baseline="0" dirty="0" smtClean="0"/>
                        <a:t> pequeños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Que debo hacer?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Beba abundante liquido y descanse</a:t>
                      </a:r>
                      <a:r>
                        <a:rPr lang="es-MX" sz="1400" baseline="0" dirty="0" smtClean="0"/>
                        <a:t>. Si no puede beber suficiente liquido para prevenir la deshidratación, llame a su medico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Como</a:t>
                      </a:r>
                      <a:r>
                        <a:rPr lang="es-MX" sz="1400" baseline="0" dirty="0" smtClean="0"/>
                        <a:t> prevengo la enfermedad?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Cocine bien los alimentos,</a:t>
                      </a:r>
                      <a:r>
                        <a:rPr lang="es-MX" sz="1400" baseline="0" dirty="0" smtClean="0"/>
                        <a:t> sobre todo la carne de res, la carne de aves y el jugo de la carne, a una temperatura interna segura.</a:t>
                      </a:r>
                    </a:p>
                    <a:p>
                      <a:r>
                        <a:rPr lang="es-MX" sz="1400" baseline="0" dirty="0" smtClean="0"/>
                        <a:t>Utilice un termómetro para alimentos </a:t>
                      </a:r>
                    </a:p>
                    <a:p>
                      <a:r>
                        <a:rPr lang="es-MX" sz="1400" baseline="0" dirty="0" smtClean="0"/>
                        <a:t>Mantenga caliente los alimentos después de cocinar (a 140 F o mas)</a:t>
                      </a:r>
                    </a:p>
                    <a:p>
                      <a:r>
                        <a:rPr lang="es-MX" sz="1400" baseline="0" dirty="0" smtClean="0"/>
                        <a:t>Caliente bien la comida recalentada en el microondas (a 264 F o mas)</a:t>
                      </a:r>
                      <a:endParaRPr lang="es-MX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92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14</TotalTime>
  <Words>473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Estela de condensación</vt:lpstr>
      <vt:lpstr>Escombroidosis </vt:lpstr>
      <vt:lpstr>Presentación clínica</vt:lpstr>
      <vt:lpstr>Examen de laboratorio </vt:lpstr>
      <vt:lpstr>Diagnostico</vt:lpstr>
      <vt:lpstr>Medidas preventivas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9</cp:revision>
  <dcterms:created xsi:type="dcterms:W3CDTF">2016-07-17T23:08:35Z</dcterms:created>
  <dcterms:modified xsi:type="dcterms:W3CDTF">2016-07-17T23:23:32Z</dcterms:modified>
</cp:coreProperties>
</file>