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4"/>
  </p:notesMasterIdLst>
  <p:sldIdLst>
    <p:sldId id="265" r:id="rId2"/>
    <p:sldId id="266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0F9A83-B0C9-4B0A-AC2F-00EFAC677A9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32081-BE98-45C1-ADBD-40D3608BD6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7015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1847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4950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5115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665089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45185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14039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1872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10536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265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6394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3086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6784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2050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0459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9965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0859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1816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5459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Mecanismo de acción</a:t>
            </a:r>
            <a:endParaRPr lang="es-MX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6146" name="Picture 2" descr="http://images.slideplayer.es/2/1031733/slides/slide_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504" y="2057402"/>
            <a:ext cx="9144000" cy="4539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028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Dosis toxica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dirty="0" smtClean="0"/>
              <a:t>Los síntomas son causados por la ingestión de un gran numero (mayor a 10) de células vegetativas. La producción de toxinas en el tracto digestivo esta asociada con la esporulación. Esta es una enfermedad causada por los alimentos y solo un caso ha implicado la posibilidad de una intoxicación.</a:t>
            </a:r>
          </a:p>
          <a:p>
            <a:pPr marL="0" indent="0" algn="just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5721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tela de condensación">
  <a:themeElements>
    <a:clrScheme name="Estela de condensación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Estela de condensación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tela de condensación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Estela de condensación</Template>
  <TotalTime>13</TotalTime>
  <Words>59</Words>
  <Application>Microsoft Office PowerPoint</Application>
  <PresentationFormat>Panorámica</PresentationFormat>
  <Paragraphs>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Century Gothic</vt:lpstr>
      <vt:lpstr>Estela de condensación</vt:lpstr>
      <vt:lpstr>Mecanismo de acción</vt:lpstr>
      <vt:lpstr>Dosis toxica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CLOSTRIDIUM BOTULINUM</dc:title>
  <dc:creator>Valeria</dc:creator>
  <cp:lastModifiedBy>Valeria</cp:lastModifiedBy>
  <cp:revision>8</cp:revision>
  <dcterms:created xsi:type="dcterms:W3CDTF">2016-07-17T23:08:35Z</dcterms:created>
  <dcterms:modified xsi:type="dcterms:W3CDTF">2016-07-17T23:22:33Z</dcterms:modified>
</cp:coreProperties>
</file>