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263" r:id="rId2"/>
    <p:sldId id="264" r:id="rId3"/>
    <p:sldId id="265" r:id="rId4"/>
    <p:sldId id="266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9A83-B0C9-4B0A-AC2F-00EFAC677A9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2081-BE98-45C1-ADBD-40D3608BD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01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Desde preventivo</a:t>
            </a:r>
            <a:r>
              <a:rPr lang="es-MX" baseline="0" dirty="0" smtClean="0"/>
              <a:t> hasta lo mas complejo 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BB1B-1A88-4DFE-9A35-6BCBFF71CCD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90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4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95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11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50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51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40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18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05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65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63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8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78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205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45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96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85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81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4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8360" y="1484784"/>
            <a:ext cx="7955280" cy="47788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MX" sz="4000" dirty="0"/>
              <a:t>SINTOMAS</a:t>
            </a:r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Los síntomas generalmente duran menos de 24 horas y se caracteriza por la aparición de vómitos, diarrea, dolor abdominal y náuseas y a veces puede presentarse sudoración y cefalea pero nunca se presenta fiebre. La diarrea es de tipo acuosa, no sanguinolenta y lleva a la deshidratación por perdida importante de líquidos. </a:t>
            </a:r>
          </a:p>
          <a:p>
            <a:pPr algn="just"/>
            <a:endParaRPr lang="es-MX" dirty="0" smtClean="0"/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01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DIAGNOSTICO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Tincion</a:t>
            </a:r>
            <a:r>
              <a:rPr lang="es-MX" dirty="0" smtClean="0"/>
              <a:t> de </a:t>
            </a:r>
            <a:r>
              <a:rPr lang="es-MX" dirty="0" err="1" smtClean="0"/>
              <a:t>gramm</a:t>
            </a:r>
            <a:endParaRPr lang="es-MX" dirty="0" smtClean="0"/>
          </a:p>
          <a:p>
            <a:r>
              <a:rPr lang="es-MX" dirty="0" smtClean="0"/>
              <a:t>Agar sangre</a:t>
            </a:r>
          </a:p>
          <a:p>
            <a:r>
              <a:rPr lang="es-MX" dirty="0" smtClean="0"/>
              <a:t>Prueba de </a:t>
            </a:r>
            <a:r>
              <a:rPr lang="es-MX" dirty="0" err="1" smtClean="0"/>
              <a:t>coagulasa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2050" name="Picture 2" descr="https://encrypted-tbn3.gstatic.com/images?q=tbn:ANd9GcTrexBdQ8tZlHPMHsVd1lpXKVw6ToK3gA7UPHm78z8a3KWmG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26" y="3755427"/>
            <a:ext cx="1951112" cy="26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TVCAgbKurAgyKhdPH6gNq4ldesoxErLA4AnTvjb9PYgZzv6YGblbcNI_L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9"/>
          <a:stretch/>
        </p:blipFill>
        <p:spPr bwMode="auto">
          <a:xfrm>
            <a:off x="1991545" y="3755428"/>
            <a:ext cx="3125585" cy="26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SiZxg9ZOfnGnQUL1JAXZ3mpe_MjFOY8eYjLKu3vqS82xzQH5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1" y="4149395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2.gstatic.com/images?q=tbn:ANd9GcQIC-xtPi8JMXhFDIIr7YyUR0EvEkwFbNP6KlzyE6mHc6A7E2uHT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68" y="1700808"/>
            <a:ext cx="225458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tRATAMIENTO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45" y="2194560"/>
            <a:ext cx="4625712" cy="3610704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El tratamiento se concentra en el alivio de los espasmos abdominales, en la diarreas y la reposición de líquidos. No se requiere el uso de antibióticos ya que la intoxicación es producto de una toxina y no del microorganismo.</a:t>
            </a:r>
          </a:p>
          <a:p>
            <a:endParaRPr lang="es-MX" sz="2400" dirty="0"/>
          </a:p>
        </p:txBody>
      </p:sp>
      <p:pic>
        <p:nvPicPr>
          <p:cNvPr id="11266" name="Picture 2" descr="http://cde.3.elcomercio.pe/ima/0/1/0/9/0/10901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6" r="6517"/>
          <a:stretch/>
        </p:blipFill>
        <p:spPr bwMode="auto">
          <a:xfrm>
            <a:off x="6384033" y="2432454"/>
            <a:ext cx="4104456" cy="31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TRATAMIENTO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s-MX" dirty="0" smtClean="0"/>
              <a:t>Antibióticos:  </a:t>
            </a:r>
            <a:br>
              <a:rPr lang="es-MX" dirty="0" smtClean="0"/>
            </a:br>
            <a:r>
              <a:rPr lang="es-MX" dirty="0" smtClean="0"/>
              <a:t>-</a:t>
            </a:r>
            <a:r>
              <a:rPr lang="es-MX" dirty="0"/>
              <a:t>C</a:t>
            </a:r>
            <a:r>
              <a:rPr lang="es-MX" dirty="0" smtClean="0"/>
              <a:t>loxacilina</a:t>
            </a:r>
            <a:br>
              <a:rPr lang="es-MX" dirty="0" smtClean="0"/>
            </a:br>
            <a:r>
              <a:rPr lang="es-MX" dirty="0" smtClean="0"/>
              <a:t>-Amoxicilina/ </a:t>
            </a:r>
            <a:r>
              <a:rPr lang="es-MX" dirty="0" err="1" smtClean="0"/>
              <a:t>ac</a:t>
            </a:r>
            <a:r>
              <a:rPr lang="es-MX" dirty="0" smtClean="0"/>
              <a:t>. Clavulanico</a:t>
            </a: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-</a:t>
            </a:r>
            <a:r>
              <a:rPr lang="es-MX" dirty="0"/>
              <a:t>C</a:t>
            </a:r>
            <a:r>
              <a:rPr lang="es-MX" dirty="0" smtClean="0"/>
              <a:t>efazolina</a:t>
            </a:r>
            <a:br>
              <a:rPr lang="es-MX" dirty="0" smtClean="0"/>
            </a:br>
            <a:r>
              <a:rPr lang="es-MX" dirty="0" smtClean="0"/>
              <a:t>-</a:t>
            </a:r>
            <a:r>
              <a:rPr lang="es-MX" dirty="0"/>
              <a:t>E</a:t>
            </a:r>
            <a:r>
              <a:rPr lang="es-MX" dirty="0" smtClean="0"/>
              <a:t>ritromicina</a:t>
            </a:r>
            <a:br>
              <a:rPr lang="es-MX" dirty="0" smtClean="0"/>
            </a:br>
            <a:r>
              <a:rPr lang="es-MX" dirty="0" smtClean="0"/>
              <a:t>-</a:t>
            </a:r>
            <a:r>
              <a:rPr lang="es-MX" dirty="0"/>
              <a:t>L</a:t>
            </a:r>
            <a:r>
              <a:rPr lang="es-MX" dirty="0" smtClean="0"/>
              <a:t>indamicina</a:t>
            </a:r>
            <a:br>
              <a:rPr lang="es-MX" dirty="0" smtClean="0"/>
            </a:br>
            <a:r>
              <a:rPr lang="es-MX" dirty="0" smtClean="0"/>
              <a:t>-</a:t>
            </a:r>
            <a:r>
              <a:rPr lang="es-MX" dirty="0"/>
              <a:t>C</a:t>
            </a:r>
            <a:r>
              <a:rPr lang="es-MX" dirty="0" smtClean="0"/>
              <a:t>otrimoxazol</a:t>
            </a: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-</a:t>
            </a:r>
            <a:r>
              <a:rPr lang="es-MX" dirty="0"/>
              <a:t>V</a:t>
            </a:r>
            <a:r>
              <a:rPr lang="es-MX" dirty="0" smtClean="0"/>
              <a:t>ancomicina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07" y="1786601"/>
            <a:ext cx="1990592" cy="34406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00" y="435567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11</TotalTime>
  <Words>120</Words>
  <Application>Microsoft Office PowerPoint</Application>
  <PresentationFormat>Panorámica</PresentationFormat>
  <Paragraphs>14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Estela de condensación</vt:lpstr>
      <vt:lpstr>Presentación de PowerPoint</vt:lpstr>
      <vt:lpstr>DIAGNOSTICO</vt:lpstr>
      <vt:lpstr>tRATAMIENTO</vt:lpstr>
      <vt:lpstr>TRATAMIENTO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CLOSTRIDIUM BOTULINUM</dc:title>
  <dc:creator>Valeria</dc:creator>
  <cp:lastModifiedBy>Valeria</cp:lastModifiedBy>
  <cp:revision>6</cp:revision>
  <dcterms:created xsi:type="dcterms:W3CDTF">2016-07-17T23:08:35Z</dcterms:created>
  <dcterms:modified xsi:type="dcterms:W3CDTF">2016-07-17T23:19:59Z</dcterms:modified>
</cp:coreProperties>
</file>