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7" r:id="rId5"/>
    <p:sldId id="259" r:id="rId6"/>
    <p:sldId id="260" r:id="rId7"/>
    <p:sldId id="261" r:id="rId8"/>
    <p:sldId id="262" r:id="rId9"/>
    <p:sldId id="263" r:id="rId10"/>
    <p:sldId id="264" r:id="rId11"/>
    <p:sldId id="265" r:id="rId12"/>
    <p:sldId id="266" r:id="rId13"/>
    <p:sldId id="269" r:id="rId14"/>
    <p:sldId id="268" r:id="rId15"/>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slide" Target="../slides/slide8.xml"/><Relationship Id="rId1" Type="http://schemas.openxmlformats.org/officeDocument/2006/relationships/slide" Target="../slides/slide7.xml"/><Relationship Id="rId5" Type="http://schemas.openxmlformats.org/officeDocument/2006/relationships/slide" Target="../slides/slide11.xml"/><Relationship Id="rId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8F9B25-1894-443E-8EB4-CECC962B9DF4}" type="doc">
      <dgm:prSet loTypeId="urn:microsoft.com/office/officeart/2005/8/layout/cycle5" loCatId="cycle" qsTypeId="urn:microsoft.com/office/officeart/2005/8/quickstyle/3d7" qsCatId="3D" csTypeId="urn:microsoft.com/office/officeart/2005/8/colors/accent1_4" csCatId="accent1" phldr="1"/>
      <dgm:spPr/>
      <dgm:t>
        <a:bodyPr/>
        <a:lstStyle/>
        <a:p>
          <a:endParaRPr lang="es-CO"/>
        </a:p>
      </dgm:t>
    </dgm:pt>
    <dgm:pt modelId="{6BF42DA6-4579-4198-97E2-3A2938BE4C20}">
      <dgm:prSet phldrT="[Texto]"/>
      <dgm:spPr/>
      <dgm:t>
        <a:bodyPr/>
        <a:lstStyle/>
        <a:p>
          <a:r>
            <a:rPr lang="es-MX" dirty="0" smtClean="0">
              <a:hlinkClick xmlns:r="http://schemas.openxmlformats.org/officeDocument/2006/relationships" r:id="" action="ppaction://hlinkshowjump?jump=nextslide"/>
            </a:rPr>
            <a:t>1ra reunión</a:t>
          </a:r>
          <a:endParaRPr lang="es-CO" dirty="0"/>
        </a:p>
      </dgm:t>
    </dgm:pt>
    <dgm:pt modelId="{9E0FEE3E-9086-452F-A03F-EC953D65E6F1}" type="parTrans" cxnId="{8F59040C-D5EC-44E8-915E-EBADD31DA74E}">
      <dgm:prSet/>
      <dgm:spPr/>
      <dgm:t>
        <a:bodyPr/>
        <a:lstStyle/>
        <a:p>
          <a:endParaRPr lang="es-CO"/>
        </a:p>
      </dgm:t>
    </dgm:pt>
    <dgm:pt modelId="{069B20BB-EBFE-4F43-A248-EC8461BADD8B}" type="sibTrans" cxnId="{8F59040C-D5EC-44E8-915E-EBADD31DA74E}">
      <dgm:prSet/>
      <dgm:spPr/>
      <dgm:t>
        <a:bodyPr/>
        <a:lstStyle/>
        <a:p>
          <a:endParaRPr lang="es-CO"/>
        </a:p>
      </dgm:t>
    </dgm:pt>
    <dgm:pt modelId="{AC77695A-FD1F-408D-9817-8BFA7F5249D2}">
      <dgm:prSet phldrT="[Texto]"/>
      <dgm:spPr/>
      <dgm:t>
        <a:bodyPr/>
        <a:lstStyle/>
        <a:p>
          <a:r>
            <a:rPr lang="es-MX" dirty="0" smtClean="0">
              <a:hlinkClick xmlns:r="http://schemas.openxmlformats.org/officeDocument/2006/relationships" r:id="rId1" action="ppaction://hlinksldjump"/>
            </a:rPr>
            <a:t>2da reunión</a:t>
          </a:r>
          <a:endParaRPr lang="es-CO" dirty="0"/>
        </a:p>
      </dgm:t>
    </dgm:pt>
    <dgm:pt modelId="{CA504C16-2BA4-4453-BB13-CFAE9A506A60}" type="parTrans" cxnId="{DC5FAEAB-484A-4B5A-8E42-99B052B785E6}">
      <dgm:prSet/>
      <dgm:spPr/>
      <dgm:t>
        <a:bodyPr/>
        <a:lstStyle/>
        <a:p>
          <a:endParaRPr lang="es-CO"/>
        </a:p>
      </dgm:t>
    </dgm:pt>
    <dgm:pt modelId="{5BD7B1FE-8BD7-4B47-B3E9-C82B7D9AB5AA}" type="sibTrans" cxnId="{DC5FAEAB-484A-4B5A-8E42-99B052B785E6}">
      <dgm:prSet/>
      <dgm:spPr/>
      <dgm:t>
        <a:bodyPr/>
        <a:lstStyle/>
        <a:p>
          <a:endParaRPr lang="es-CO"/>
        </a:p>
      </dgm:t>
    </dgm:pt>
    <dgm:pt modelId="{593F0F94-4697-4311-8815-9F04A56CE9D7}">
      <dgm:prSet phldrT="[Texto]"/>
      <dgm:spPr/>
      <dgm:t>
        <a:bodyPr/>
        <a:lstStyle/>
        <a:p>
          <a:r>
            <a:rPr lang="es-MX" dirty="0" smtClean="0">
              <a:hlinkClick xmlns:r="http://schemas.openxmlformats.org/officeDocument/2006/relationships" r:id="rId2" action="ppaction://hlinksldjump"/>
            </a:rPr>
            <a:t>3ra reunión</a:t>
          </a:r>
          <a:endParaRPr lang="es-CO" dirty="0"/>
        </a:p>
      </dgm:t>
    </dgm:pt>
    <dgm:pt modelId="{22E82763-94D6-4F28-9E95-30166F31CF2B}" type="parTrans" cxnId="{70D2A117-357B-4E27-90E5-A07FCBBE223C}">
      <dgm:prSet/>
      <dgm:spPr/>
      <dgm:t>
        <a:bodyPr/>
        <a:lstStyle/>
        <a:p>
          <a:endParaRPr lang="es-CO"/>
        </a:p>
      </dgm:t>
    </dgm:pt>
    <dgm:pt modelId="{BFAEE407-C81A-48D9-ABA5-402BD5CFFF8C}" type="sibTrans" cxnId="{70D2A117-357B-4E27-90E5-A07FCBBE223C}">
      <dgm:prSet/>
      <dgm:spPr/>
      <dgm:t>
        <a:bodyPr/>
        <a:lstStyle/>
        <a:p>
          <a:endParaRPr lang="es-CO"/>
        </a:p>
      </dgm:t>
    </dgm:pt>
    <dgm:pt modelId="{8CBC869C-4257-48C5-9A27-62A3C324EEEB}">
      <dgm:prSet phldrT="[Texto]"/>
      <dgm:spPr/>
      <dgm:t>
        <a:bodyPr/>
        <a:lstStyle/>
        <a:p>
          <a:r>
            <a:rPr lang="es-MX" dirty="0" smtClean="0">
              <a:hlinkClick xmlns:r="http://schemas.openxmlformats.org/officeDocument/2006/relationships" r:id="rId3" action="ppaction://hlinksldjump"/>
            </a:rPr>
            <a:t>4ta reunión</a:t>
          </a:r>
          <a:endParaRPr lang="es-CO" dirty="0"/>
        </a:p>
      </dgm:t>
    </dgm:pt>
    <dgm:pt modelId="{47406288-3BF1-4078-8ED4-487DFD9623EC}" type="parTrans" cxnId="{6D162425-2614-497D-89EB-78B1301F91F8}">
      <dgm:prSet/>
      <dgm:spPr/>
      <dgm:t>
        <a:bodyPr/>
        <a:lstStyle/>
        <a:p>
          <a:endParaRPr lang="es-CO"/>
        </a:p>
      </dgm:t>
    </dgm:pt>
    <dgm:pt modelId="{63EB3906-A034-4DF7-AC1D-98FC36862EDC}" type="sibTrans" cxnId="{6D162425-2614-497D-89EB-78B1301F91F8}">
      <dgm:prSet/>
      <dgm:spPr/>
      <dgm:t>
        <a:bodyPr/>
        <a:lstStyle/>
        <a:p>
          <a:endParaRPr lang="es-CO"/>
        </a:p>
      </dgm:t>
    </dgm:pt>
    <dgm:pt modelId="{0EE17338-5C2E-4950-9803-DF9566ADFBAE}">
      <dgm:prSet phldrT="[Texto]"/>
      <dgm:spPr/>
      <dgm:t>
        <a:bodyPr/>
        <a:lstStyle/>
        <a:p>
          <a:r>
            <a:rPr lang="es-MX" dirty="0" smtClean="0">
              <a:hlinkClick xmlns:r="http://schemas.openxmlformats.org/officeDocument/2006/relationships" r:id="rId4" action="ppaction://hlinksldjump"/>
            </a:rPr>
            <a:t>5ta reunión</a:t>
          </a:r>
          <a:endParaRPr lang="es-CO" dirty="0"/>
        </a:p>
      </dgm:t>
    </dgm:pt>
    <dgm:pt modelId="{3FAC4EE6-1C7E-4BD2-A9FB-D32D3AE56959}" type="parTrans" cxnId="{B4E1AFFC-ABE6-48E3-8E6E-82524108328D}">
      <dgm:prSet/>
      <dgm:spPr/>
      <dgm:t>
        <a:bodyPr/>
        <a:lstStyle/>
        <a:p>
          <a:endParaRPr lang="es-CO"/>
        </a:p>
      </dgm:t>
    </dgm:pt>
    <dgm:pt modelId="{E5E703D2-730E-42AD-935D-194806B3EBAE}" type="sibTrans" cxnId="{B4E1AFFC-ABE6-48E3-8E6E-82524108328D}">
      <dgm:prSet/>
      <dgm:spPr/>
      <dgm:t>
        <a:bodyPr/>
        <a:lstStyle/>
        <a:p>
          <a:endParaRPr lang="es-CO"/>
        </a:p>
      </dgm:t>
    </dgm:pt>
    <dgm:pt modelId="{4F0A7EA9-6F24-4A55-A412-E530A093E94B}">
      <dgm:prSet phldrT="[Texto]"/>
      <dgm:spPr/>
      <dgm:t>
        <a:bodyPr/>
        <a:lstStyle/>
        <a:p>
          <a:r>
            <a:rPr lang="es-MX" dirty="0" smtClean="0">
              <a:hlinkClick xmlns:r="http://schemas.openxmlformats.org/officeDocument/2006/relationships" r:id="rId5" action="ppaction://hlinksldjump"/>
            </a:rPr>
            <a:t>6ta reunión</a:t>
          </a:r>
          <a:endParaRPr lang="es-CO" dirty="0"/>
        </a:p>
      </dgm:t>
    </dgm:pt>
    <dgm:pt modelId="{DCB7CCDD-8DF2-4C0E-946B-B4881EBFEB4A}" type="parTrans" cxnId="{D4B2BCBE-69AF-4F8A-8704-43A3DF523961}">
      <dgm:prSet/>
      <dgm:spPr/>
      <dgm:t>
        <a:bodyPr/>
        <a:lstStyle/>
        <a:p>
          <a:endParaRPr lang="es-CO"/>
        </a:p>
      </dgm:t>
    </dgm:pt>
    <dgm:pt modelId="{E07FC5E9-AAC7-474D-8F37-3B6E3E3E106E}" type="sibTrans" cxnId="{D4B2BCBE-69AF-4F8A-8704-43A3DF523961}">
      <dgm:prSet/>
      <dgm:spPr/>
      <dgm:t>
        <a:bodyPr/>
        <a:lstStyle/>
        <a:p>
          <a:endParaRPr lang="es-CO"/>
        </a:p>
      </dgm:t>
    </dgm:pt>
    <dgm:pt modelId="{EDE81505-AFB3-460C-B24E-259189C20401}" type="pres">
      <dgm:prSet presAssocID="{878F9B25-1894-443E-8EB4-CECC962B9DF4}" presName="cycle" presStyleCnt="0">
        <dgm:presLayoutVars>
          <dgm:dir/>
          <dgm:resizeHandles val="exact"/>
        </dgm:presLayoutVars>
      </dgm:prSet>
      <dgm:spPr/>
      <dgm:t>
        <a:bodyPr/>
        <a:lstStyle/>
        <a:p>
          <a:endParaRPr lang="es-CO"/>
        </a:p>
      </dgm:t>
    </dgm:pt>
    <dgm:pt modelId="{BA732E50-14A0-46D2-BDC0-10382AE7AB6C}" type="pres">
      <dgm:prSet presAssocID="{6BF42DA6-4579-4198-97E2-3A2938BE4C20}" presName="node" presStyleLbl="node1" presStyleIdx="0" presStyleCnt="6">
        <dgm:presLayoutVars>
          <dgm:bulletEnabled val="1"/>
        </dgm:presLayoutVars>
      </dgm:prSet>
      <dgm:spPr/>
      <dgm:t>
        <a:bodyPr/>
        <a:lstStyle/>
        <a:p>
          <a:endParaRPr lang="es-CO"/>
        </a:p>
      </dgm:t>
    </dgm:pt>
    <dgm:pt modelId="{4F0E5F14-5D2D-4B7F-975E-CC6A54C986CD}" type="pres">
      <dgm:prSet presAssocID="{6BF42DA6-4579-4198-97E2-3A2938BE4C20}" presName="spNode" presStyleCnt="0"/>
      <dgm:spPr/>
    </dgm:pt>
    <dgm:pt modelId="{A2DFE49B-E332-4673-A5A8-098A0F506F90}" type="pres">
      <dgm:prSet presAssocID="{069B20BB-EBFE-4F43-A248-EC8461BADD8B}" presName="sibTrans" presStyleLbl="sibTrans1D1" presStyleIdx="0" presStyleCnt="6"/>
      <dgm:spPr/>
      <dgm:t>
        <a:bodyPr/>
        <a:lstStyle/>
        <a:p>
          <a:endParaRPr lang="es-CO"/>
        </a:p>
      </dgm:t>
    </dgm:pt>
    <dgm:pt modelId="{370002AB-49DB-4852-A3BF-0667D9074389}" type="pres">
      <dgm:prSet presAssocID="{AC77695A-FD1F-408D-9817-8BFA7F5249D2}" presName="node" presStyleLbl="node1" presStyleIdx="1" presStyleCnt="6">
        <dgm:presLayoutVars>
          <dgm:bulletEnabled val="1"/>
        </dgm:presLayoutVars>
      </dgm:prSet>
      <dgm:spPr/>
      <dgm:t>
        <a:bodyPr/>
        <a:lstStyle/>
        <a:p>
          <a:endParaRPr lang="es-CO"/>
        </a:p>
      </dgm:t>
    </dgm:pt>
    <dgm:pt modelId="{198214C7-BAA7-4523-AF0E-49094F3E2C50}" type="pres">
      <dgm:prSet presAssocID="{AC77695A-FD1F-408D-9817-8BFA7F5249D2}" presName="spNode" presStyleCnt="0"/>
      <dgm:spPr/>
    </dgm:pt>
    <dgm:pt modelId="{6690801A-C3E9-4116-8389-F2DC40DC3877}" type="pres">
      <dgm:prSet presAssocID="{5BD7B1FE-8BD7-4B47-B3E9-C82B7D9AB5AA}" presName="sibTrans" presStyleLbl="sibTrans1D1" presStyleIdx="1" presStyleCnt="6"/>
      <dgm:spPr/>
      <dgm:t>
        <a:bodyPr/>
        <a:lstStyle/>
        <a:p>
          <a:endParaRPr lang="es-CO"/>
        </a:p>
      </dgm:t>
    </dgm:pt>
    <dgm:pt modelId="{F1D81975-6CDF-4D0E-9474-4C8618F2544C}" type="pres">
      <dgm:prSet presAssocID="{593F0F94-4697-4311-8815-9F04A56CE9D7}" presName="node" presStyleLbl="node1" presStyleIdx="2" presStyleCnt="6">
        <dgm:presLayoutVars>
          <dgm:bulletEnabled val="1"/>
        </dgm:presLayoutVars>
      </dgm:prSet>
      <dgm:spPr/>
      <dgm:t>
        <a:bodyPr/>
        <a:lstStyle/>
        <a:p>
          <a:endParaRPr lang="es-CO"/>
        </a:p>
      </dgm:t>
    </dgm:pt>
    <dgm:pt modelId="{2F6FDF33-5981-4213-B6C0-839206233702}" type="pres">
      <dgm:prSet presAssocID="{593F0F94-4697-4311-8815-9F04A56CE9D7}" presName="spNode" presStyleCnt="0"/>
      <dgm:spPr/>
    </dgm:pt>
    <dgm:pt modelId="{BF852D54-4279-4D12-A750-CFE6AEF24A63}" type="pres">
      <dgm:prSet presAssocID="{BFAEE407-C81A-48D9-ABA5-402BD5CFFF8C}" presName="sibTrans" presStyleLbl="sibTrans1D1" presStyleIdx="2" presStyleCnt="6"/>
      <dgm:spPr/>
      <dgm:t>
        <a:bodyPr/>
        <a:lstStyle/>
        <a:p>
          <a:endParaRPr lang="es-CO"/>
        </a:p>
      </dgm:t>
    </dgm:pt>
    <dgm:pt modelId="{3EE788F7-3E9C-459D-83E8-97D9F0CDBCC4}" type="pres">
      <dgm:prSet presAssocID="{8CBC869C-4257-48C5-9A27-62A3C324EEEB}" presName="node" presStyleLbl="node1" presStyleIdx="3" presStyleCnt="6">
        <dgm:presLayoutVars>
          <dgm:bulletEnabled val="1"/>
        </dgm:presLayoutVars>
      </dgm:prSet>
      <dgm:spPr/>
      <dgm:t>
        <a:bodyPr/>
        <a:lstStyle/>
        <a:p>
          <a:endParaRPr lang="es-CO"/>
        </a:p>
      </dgm:t>
    </dgm:pt>
    <dgm:pt modelId="{FB5CCFFE-05FF-4D63-9FCE-E532C20B59DB}" type="pres">
      <dgm:prSet presAssocID="{8CBC869C-4257-48C5-9A27-62A3C324EEEB}" presName="spNode" presStyleCnt="0"/>
      <dgm:spPr/>
    </dgm:pt>
    <dgm:pt modelId="{9608A647-E618-497D-8052-151994A44A81}" type="pres">
      <dgm:prSet presAssocID="{63EB3906-A034-4DF7-AC1D-98FC36862EDC}" presName="sibTrans" presStyleLbl="sibTrans1D1" presStyleIdx="3" presStyleCnt="6"/>
      <dgm:spPr/>
      <dgm:t>
        <a:bodyPr/>
        <a:lstStyle/>
        <a:p>
          <a:endParaRPr lang="es-CO"/>
        </a:p>
      </dgm:t>
    </dgm:pt>
    <dgm:pt modelId="{ECA583C3-1A89-457A-9BCE-207F54259DA4}" type="pres">
      <dgm:prSet presAssocID="{0EE17338-5C2E-4950-9803-DF9566ADFBAE}" presName="node" presStyleLbl="node1" presStyleIdx="4" presStyleCnt="6">
        <dgm:presLayoutVars>
          <dgm:bulletEnabled val="1"/>
        </dgm:presLayoutVars>
      </dgm:prSet>
      <dgm:spPr/>
      <dgm:t>
        <a:bodyPr/>
        <a:lstStyle/>
        <a:p>
          <a:endParaRPr lang="es-CO"/>
        </a:p>
      </dgm:t>
    </dgm:pt>
    <dgm:pt modelId="{713B73B9-35EF-4417-894E-0CD9C2F73EA3}" type="pres">
      <dgm:prSet presAssocID="{0EE17338-5C2E-4950-9803-DF9566ADFBAE}" presName="spNode" presStyleCnt="0"/>
      <dgm:spPr/>
    </dgm:pt>
    <dgm:pt modelId="{F3E03756-6C49-4241-B766-1F71915D6091}" type="pres">
      <dgm:prSet presAssocID="{E5E703D2-730E-42AD-935D-194806B3EBAE}" presName="sibTrans" presStyleLbl="sibTrans1D1" presStyleIdx="4" presStyleCnt="6"/>
      <dgm:spPr/>
      <dgm:t>
        <a:bodyPr/>
        <a:lstStyle/>
        <a:p>
          <a:endParaRPr lang="es-CO"/>
        </a:p>
      </dgm:t>
    </dgm:pt>
    <dgm:pt modelId="{CB72BF1C-400D-401F-9478-4090006E7B2D}" type="pres">
      <dgm:prSet presAssocID="{4F0A7EA9-6F24-4A55-A412-E530A093E94B}" presName="node" presStyleLbl="node1" presStyleIdx="5" presStyleCnt="6">
        <dgm:presLayoutVars>
          <dgm:bulletEnabled val="1"/>
        </dgm:presLayoutVars>
      </dgm:prSet>
      <dgm:spPr/>
      <dgm:t>
        <a:bodyPr/>
        <a:lstStyle/>
        <a:p>
          <a:endParaRPr lang="es-CO"/>
        </a:p>
      </dgm:t>
    </dgm:pt>
    <dgm:pt modelId="{C9E896D2-AD43-4B9B-8FDA-DB8E5A86D1EA}" type="pres">
      <dgm:prSet presAssocID="{4F0A7EA9-6F24-4A55-A412-E530A093E94B}" presName="spNode" presStyleCnt="0"/>
      <dgm:spPr/>
    </dgm:pt>
    <dgm:pt modelId="{AA0EB933-A9E5-4273-99B0-B7A2267E5EC9}" type="pres">
      <dgm:prSet presAssocID="{E07FC5E9-AAC7-474D-8F37-3B6E3E3E106E}" presName="sibTrans" presStyleLbl="sibTrans1D1" presStyleIdx="5" presStyleCnt="6"/>
      <dgm:spPr/>
      <dgm:t>
        <a:bodyPr/>
        <a:lstStyle/>
        <a:p>
          <a:endParaRPr lang="es-CO"/>
        </a:p>
      </dgm:t>
    </dgm:pt>
  </dgm:ptLst>
  <dgm:cxnLst>
    <dgm:cxn modelId="{5F8C3C74-51D9-4DB0-96D3-9702DDADF29A}" type="presOf" srcId="{593F0F94-4697-4311-8815-9F04A56CE9D7}" destId="{F1D81975-6CDF-4D0E-9474-4C8618F2544C}" srcOrd="0" destOrd="0" presId="urn:microsoft.com/office/officeart/2005/8/layout/cycle5"/>
    <dgm:cxn modelId="{FA07BE55-6635-4A6F-9841-753FAC758A54}" type="presOf" srcId="{E07FC5E9-AAC7-474D-8F37-3B6E3E3E106E}" destId="{AA0EB933-A9E5-4273-99B0-B7A2267E5EC9}" srcOrd="0" destOrd="0" presId="urn:microsoft.com/office/officeart/2005/8/layout/cycle5"/>
    <dgm:cxn modelId="{2EAC1115-4DA2-4495-9871-4D1B401191F2}" type="presOf" srcId="{069B20BB-EBFE-4F43-A248-EC8461BADD8B}" destId="{A2DFE49B-E332-4673-A5A8-098A0F506F90}" srcOrd="0" destOrd="0" presId="urn:microsoft.com/office/officeart/2005/8/layout/cycle5"/>
    <dgm:cxn modelId="{8F59040C-D5EC-44E8-915E-EBADD31DA74E}" srcId="{878F9B25-1894-443E-8EB4-CECC962B9DF4}" destId="{6BF42DA6-4579-4198-97E2-3A2938BE4C20}" srcOrd="0" destOrd="0" parTransId="{9E0FEE3E-9086-452F-A03F-EC953D65E6F1}" sibTransId="{069B20BB-EBFE-4F43-A248-EC8461BADD8B}"/>
    <dgm:cxn modelId="{DF52B21E-9221-4B24-8DC5-DD243233AD72}" type="presOf" srcId="{BFAEE407-C81A-48D9-ABA5-402BD5CFFF8C}" destId="{BF852D54-4279-4D12-A750-CFE6AEF24A63}" srcOrd="0" destOrd="0" presId="urn:microsoft.com/office/officeart/2005/8/layout/cycle5"/>
    <dgm:cxn modelId="{DC5FAEAB-484A-4B5A-8E42-99B052B785E6}" srcId="{878F9B25-1894-443E-8EB4-CECC962B9DF4}" destId="{AC77695A-FD1F-408D-9817-8BFA7F5249D2}" srcOrd="1" destOrd="0" parTransId="{CA504C16-2BA4-4453-BB13-CFAE9A506A60}" sibTransId="{5BD7B1FE-8BD7-4B47-B3E9-C82B7D9AB5AA}"/>
    <dgm:cxn modelId="{C8979099-F5F8-40BB-BAB6-05B4788F696E}" type="presOf" srcId="{63EB3906-A034-4DF7-AC1D-98FC36862EDC}" destId="{9608A647-E618-497D-8052-151994A44A81}" srcOrd="0" destOrd="0" presId="urn:microsoft.com/office/officeart/2005/8/layout/cycle5"/>
    <dgm:cxn modelId="{FC19655D-C732-4AC5-B968-A9FD28D164BD}" type="presOf" srcId="{6BF42DA6-4579-4198-97E2-3A2938BE4C20}" destId="{BA732E50-14A0-46D2-BDC0-10382AE7AB6C}" srcOrd="0" destOrd="0" presId="urn:microsoft.com/office/officeart/2005/8/layout/cycle5"/>
    <dgm:cxn modelId="{962A000F-8CB0-4546-9A1A-1AB8AD4644AD}" type="presOf" srcId="{AC77695A-FD1F-408D-9817-8BFA7F5249D2}" destId="{370002AB-49DB-4852-A3BF-0667D9074389}" srcOrd="0" destOrd="0" presId="urn:microsoft.com/office/officeart/2005/8/layout/cycle5"/>
    <dgm:cxn modelId="{20552CC6-FD0A-498C-B6D4-29BF230F909A}" type="presOf" srcId="{8CBC869C-4257-48C5-9A27-62A3C324EEEB}" destId="{3EE788F7-3E9C-459D-83E8-97D9F0CDBCC4}" srcOrd="0" destOrd="0" presId="urn:microsoft.com/office/officeart/2005/8/layout/cycle5"/>
    <dgm:cxn modelId="{D4B2BCBE-69AF-4F8A-8704-43A3DF523961}" srcId="{878F9B25-1894-443E-8EB4-CECC962B9DF4}" destId="{4F0A7EA9-6F24-4A55-A412-E530A093E94B}" srcOrd="5" destOrd="0" parTransId="{DCB7CCDD-8DF2-4C0E-946B-B4881EBFEB4A}" sibTransId="{E07FC5E9-AAC7-474D-8F37-3B6E3E3E106E}"/>
    <dgm:cxn modelId="{BE1DE51E-2D00-4EB7-AB0E-101491C66059}" type="presOf" srcId="{878F9B25-1894-443E-8EB4-CECC962B9DF4}" destId="{EDE81505-AFB3-460C-B24E-259189C20401}" srcOrd="0" destOrd="0" presId="urn:microsoft.com/office/officeart/2005/8/layout/cycle5"/>
    <dgm:cxn modelId="{2A9BA459-B16B-469B-B412-AF14F9F4323A}" type="presOf" srcId="{0EE17338-5C2E-4950-9803-DF9566ADFBAE}" destId="{ECA583C3-1A89-457A-9BCE-207F54259DA4}" srcOrd="0" destOrd="0" presId="urn:microsoft.com/office/officeart/2005/8/layout/cycle5"/>
    <dgm:cxn modelId="{A1FF5224-0506-4326-A726-A9C63AD5210B}" type="presOf" srcId="{E5E703D2-730E-42AD-935D-194806B3EBAE}" destId="{F3E03756-6C49-4241-B766-1F71915D6091}" srcOrd="0" destOrd="0" presId="urn:microsoft.com/office/officeart/2005/8/layout/cycle5"/>
    <dgm:cxn modelId="{CF0D5729-7737-4555-837F-215C24023493}" type="presOf" srcId="{5BD7B1FE-8BD7-4B47-B3E9-C82B7D9AB5AA}" destId="{6690801A-C3E9-4116-8389-F2DC40DC3877}" srcOrd="0" destOrd="0" presId="urn:microsoft.com/office/officeart/2005/8/layout/cycle5"/>
    <dgm:cxn modelId="{70D2A117-357B-4E27-90E5-A07FCBBE223C}" srcId="{878F9B25-1894-443E-8EB4-CECC962B9DF4}" destId="{593F0F94-4697-4311-8815-9F04A56CE9D7}" srcOrd="2" destOrd="0" parTransId="{22E82763-94D6-4F28-9E95-30166F31CF2B}" sibTransId="{BFAEE407-C81A-48D9-ABA5-402BD5CFFF8C}"/>
    <dgm:cxn modelId="{B4E1AFFC-ABE6-48E3-8E6E-82524108328D}" srcId="{878F9B25-1894-443E-8EB4-CECC962B9DF4}" destId="{0EE17338-5C2E-4950-9803-DF9566ADFBAE}" srcOrd="4" destOrd="0" parTransId="{3FAC4EE6-1C7E-4BD2-A9FB-D32D3AE56959}" sibTransId="{E5E703D2-730E-42AD-935D-194806B3EBAE}"/>
    <dgm:cxn modelId="{6D162425-2614-497D-89EB-78B1301F91F8}" srcId="{878F9B25-1894-443E-8EB4-CECC962B9DF4}" destId="{8CBC869C-4257-48C5-9A27-62A3C324EEEB}" srcOrd="3" destOrd="0" parTransId="{47406288-3BF1-4078-8ED4-487DFD9623EC}" sibTransId="{63EB3906-A034-4DF7-AC1D-98FC36862EDC}"/>
    <dgm:cxn modelId="{DAC18CCD-1B17-4A76-8AA8-08C7A761CE4C}" type="presOf" srcId="{4F0A7EA9-6F24-4A55-A412-E530A093E94B}" destId="{CB72BF1C-400D-401F-9478-4090006E7B2D}" srcOrd="0" destOrd="0" presId="urn:microsoft.com/office/officeart/2005/8/layout/cycle5"/>
    <dgm:cxn modelId="{68FFA522-2591-45F1-8EDF-B6961556DB80}" type="presParOf" srcId="{EDE81505-AFB3-460C-B24E-259189C20401}" destId="{BA732E50-14A0-46D2-BDC0-10382AE7AB6C}" srcOrd="0" destOrd="0" presId="urn:microsoft.com/office/officeart/2005/8/layout/cycle5"/>
    <dgm:cxn modelId="{7334EB3E-4DD0-4D86-A867-FB781572CA5B}" type="presParOf" srcId="{EDE81505-AFB3-460C-B24E-259189C20401}" destId="{4F0E5F14-5D2D-4B7F-975E-CC6A54C986CD}" srcOrd="1" destOrd="0" presId="urn:microsoft.com/office/officeart/2005/8/layout/cycle5"/>
    <dgm:cxn modelId="{9DC24E16-1CCB-428D-AC01-F3BB6BA107EA}" type="presParOf" srcId="{EDE81505-AFB3-460C-B24E-259189C20401}" destId="{A2DFE49B-E332-4673-A5A8-098A0F506F90}" srcOrd="2" destOrd="0" presId="urn:microsoft.com/office/officeart/2005/8/layout/cycle5"/>
    <dgm:cxn modelId="{C09CD5A1-E218-4749-88ED-A01425FFE98C}" type="presParOf" srcId="{EDE81505-AFB3-460C-B24E-259189C20401}" destId="{370002AB-49DB-4852-A3BF-0667D9074389}" srcOrd="3" destOrd="0" presId="urn:microsoft.com/office/officeart/2005/8/layout/cycle5"/>
    <dgm:cxn modelId="{0C30BE06-49E3-476E-A518-BC7FA3FABDC8}" type="presParOf" srcId="{EDE81505-AFB3-460C-B24E-259189C20401}" destId="{198214C7-BAA7-4523-AF0E-49094F3E2C50}" srcOrd="4" destOrd="0" presId="urn:microsoft.com/office/officeart/2005/8/layout/cycle5"/>
    <dgm:cxn modelId="{C32201E2-2F36-4C5E-A7F9-2C8F1021521A}" type="presParOf" srcId="{EDE81505-AFB3-460C-B24E-259189C20401}" destId="{6690801A-C3E9-4116-8389-F2DC40DC3877}" srcOrd="5" destOrd="0" presId="urn:microsoft.com/office/officeart/2005/8/layout/cycle5"/>
    <dgm:cxn modelId="{85C9F69A-5840-4DA2-92B3-EABFDB1F36E9}" type="presParOf" srcId="{EDE81505-AFB3-460C-B24E-259189C20401}" destId="{F1D81975-6CDF-4D0E-9474-4C8618F2544C}" srcOrd="6" destOrd="0" presId="urn:microsoft.com/office/officeart/2005/8/layout/cycle5"/>
    <dgm:cxn modelId="{C8A8E7F9-85FD-4973-B731-BC2F7005165E}" type="presParOf" srcId="{EDE81505-AFB3-460C-B24E-259189C20401}" destId="{2F6FDF33-5981-4213-B6C0-839206233702}" srcOrd="7" destOrd="0" presId="urn:microsoft.com/office/officeart/2005/8/layout/cycle5"/>
    <dgm:cxn modelId="{FD6AEFC7-7F4D-4970-8388-CA1236541133}" type="presParOf" srcId="{EDE81505-AFB3-460C-B24E-259189C20401}" destId="{BF852D54-4279-4D12-A750-CFE6AEF24A63}" srcOrd="8" destOrd="0" presId="urn:microsoft.com/office/officeart/2005/8/layout/cycle5"/>
    <dgm:cxn modelId="{97475F77-CEB5-42C1-8232-650F4F84397E}" type="presParOf" srcId="{EDE81505-AFB3-460C-B24E-259189C20401}" destId="{3EE788F7-3E9C-459D-83E8-97D9F0CDBCC4}" srcOrd="9" destOrd="0" presId="urn:microsoft.com/office/officeart/2005/8/layout/cycle5"/>
    <dgm:cxn modelId="{0D14FAE9-9489-473B-98D0-2EEEA11CC138}" type="presParOf" srcId="{EDE81505-AFB3-460C-B24E-259189C20401}" destId="{FB5CCFFE-05FF-4D63-9FCE-E532C20B59DB}" srcOrd="10" destOrd="0" presId="urn:microsoft.com/office/officeart/2005/8/layout/cycle5"/>
    <dgm:cxn modelId="{827A2B6F-FCFC-4A44-811D-5C48C580ECB2}" type="presParOf" srcId="{EDE81505-AFB3-460C-B24E-259189C20401}" destId="{9608A647-E618-497D-8052-151994A44A81}" srcOrd="11" destOrd="0" presId="urn:microsoft.com/office/officeart/2005/8/layout/cycle5"/>
    <dgm:cxn modelId="{D33DE86A-F062-4874-851F-6FAC1AF1907A}" type="presParOf" srcId="{EDE81505-AFB3-460C-B24E-259189C20401}" destId="{ECA583C3-1A89-457A-9BCE-207F54259DA4}" srcOrd="12" destOrd="0" presId="urn:microsoft.com/office/officeart/2005/8/layout/cycle5"/>
    <dgm:cxn modelId="{89AF1640-6B6A-489C-B801-85313C604460}" type="presParOf" srcId="{EDE81505-AFB3-460C-B24E-259189C20401}" destId="{713B73B9-35EF-4417-894E-0CD9C2F73EA3}" srcOrd="13" destOrd="0" presId="urn:microsoft.com/office/officeart/2005/8/layout/cycle5"/>
    <dgm:cxn modelId="{954B9BED-38D1-488D-BA8D-B4D03C1DA42C}" type="presParOf" srcId="{EDE81505-AFB3-460C-B24E-259189C20401}" destId="{F3E03756-6C49-4241-B766-1F71915D6091}" srcOrd="14" destOrd="0" presId="urn:microsoft.com/office/officeart/2005/8/layout/cycle5"/>
    <dgm:cxn modelId="{DEB5FBA2-8B86-4D4A-931C-96034D706AD4}" type="presParOf" srcId="{EDE81505-AFB3-460C-B24E-259189C20401}" destId="{CB72BF1C-400D-401F-9478-4090006E7B2D}" srcOrd="15" destOrd="0" presId="urn:microsoft.com/office/officeart/2005/8/layout/cycle5"/>
    <dgm:cxn modelId="{81709B2D-AB79-4203-A4BE-5F8DDFFD0DEB}" type="presParOf" srcId="{EDE81505-AFB3-460C-B24E-259189C20401}" destId="{C9E896D2-AD43-4B9B-8FDA-DB8E5A86D1EA}" srcOrd="16" destOrd="0" presId="urn:microsoft.com/office/officeart/2005/8/layout/cycle5"/>
    <dgm:cxn modelId="{C7CB254D-AB4B-4CC0-A1ED-ECBE24C7FCFF}" type="presParOf" srcId="{EDE81505-AFB3-460C-B24E-259189C20401}" destId="{AA0EB933-A9E5-4273-99B0-B7A2267E5EC9}" srcOrd="17" destOrd="0" presId="urn:microsoft.com/office/officeart/2005/8/layout/cycle5"/>
  </dgm:cxnLst>
  <dgm:bg/>
  <dgm:whole/>
</dgm:dataModel>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s-ES" smtClean="0"/>
              <a:t>Haga clic para modificar el estilo de título del patrón</a:t>
            </a:r>
            <a:endParaRPr kumimoji="0" lang="en-US"/>
          </a:p>
        </p:txBody>
      </p:sp>
      <p:sp>
        <p:nvSpPr>
          <p:cNvPr id="3" name="2 Subtítulo"/>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s-ES" smtClean="0"/>
              <a:t>Haga clic para modificar el estilo de subtítulo del patrón</a:t>
            </a:r>
            <a:endParaRPr kumimoji="0" lang="en-US"/>
          </a:p>
        </p:txBody>
      </p:sp>
      <p:sp>
        <p:nvSpPr>
          <p:cNvPr id="4" name="3 Marcador de fecha"/>
          <p:cNvSpPr>
            <a:spLocks noGrp="1"/>
          </p:cNvSpPr>
          <p:nvPr>
            <p:ph type="dt" sz="half" idx="10"/>
          </p:nvPr>
        </p:nvSpPr>
        <p:spPr/>
        <p:txBody>
          <a:bodyPr/>
          <a:lstStyle/>
          <a:p>
            <a:fld id="{A7675C19-3703-47C3-ABD1-E5C2600896A2}" type="datetimeFigureOut">
              <a:rPr lang="es-CO" smtClean="0"/>
              <a:pPr/>
              <a:t>18/05/2009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974641F-FBFD-4DCE-B59C-99FAF0C5BB32}" type="slidenum">
              <a:rPr lang="es-CO" smtClean="0"/>
              <a:pPr/>
              <a:t>‹Nº›</a:t>
            </a:fld>
            <a:endParaRPr lang="es-CO"/>
          </a:p>
        </p:txBody>
      </p:sp>
      <p:sp>
        <p:nvSpPr>
          <p:cNvPr id="10" name="9 Rectángulo"/>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7675C19-3703-47C3-ABD1-E5C2600896A2}" type="datetimeFigureOut">
              <a:rPr lang="es-CO" smtClean="0"/>
              <a:pPr/>
              <a:t>18/05/2009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974641F-FBFD-4DCE-B59C-99FAF0C5BB32}"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9" name="8 Rectángulo"/>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Rectángulo"/>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vertical"/>
          <p:cNvSpPr>
            <a:spLocks noGrp="1"/>
          </p:cNvSpPr>
          <p:nvPr>
            <p:ph type="title" orient="vert"/>
          </p:nvPr>
        </p:nvSpPr>
        <p:spPr>
          <a:xfrm>
            <a:off x="6781800" y="274640"/>
            <a:ext cx="19050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04800"/>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7675C19-3703-47C3-ABD1-E5C2600896A2}" type="datetimeFigureOut">
              <a:rPr lang="es-CO" smtClean="0"/>
              <a:pPr/>
              <a:t>18/05/2009</a:t>
            </a:fld>
            <a:endParaRPr lang="es-CO"/>
          </a:p>
        </p:txBody>
      </p:sp>
      <p:sp>
        <p:nvSpPr>
          <p:cNvPr id="5" name="4 Marcador de pie de página"/>
          <p:cNvSpPr>
            <a:spLocks noGrp="1"/>
          </p:cNvSpPr>
          <p:nvPr>
            <p:ph type="ftr" sz="quarter" idx="11"/>
          </p:nvPr>
        </p:nvSpPr>
        <p:spPr>
          <a:xfrm>
            <a:off x="2640597" y="6377459"/>
            <a:ext cx="3836404" cy="365125"/>
          </a:xfrm>
        </p:spPr>
        <p:txBody>
          <a:bodyPr/>
          <a:lstStyle/>
          <a:p>
            <a:endParaRPr lang="es-CO"/>
          </a:p>
        </p:txBody>
      </p:sp>
      <p:sp>
        <p:nvSpPr>
          <p:cNvPr id="6" name="5 Marcador de número de diapositiva"/>
          <p:cNvSpPr>
            <a:spLocks noGrp="1"/>
          </p:cNvSpPr>
          <p:nvPr>
            <p:ph type="sldNum" sz="quarter" idx="12"/>
          </p:nvPr>
        </p:nvSpPr>
        <p:spPr/>
        <p:txBody>
          <a:bodyPr/>
          <a:lstStyle/>
          <a:p>
            <a:fld id="{7974641F-FBFD-4DCE-B59C-99FAF0C5BB32}"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5448"/>
            <a:ext cx="8229600" cy="1252728"/>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7675C19-3703-47C3-ABD1-E5C2600896A2}" type="datetimeFigureOut">
              <a:rPr lang="es-CO" smtClean="0"/>
              <a:pPr/>
              <a:t>18/05/2009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974641F-FBFD-4DCE-B59C-99FAF0C5BB32}"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Rectángulo"/>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A7675C19-3703-47C3-ABD1-E5C2600896A2}" type="datetimeFigureOut">
              <a:rPr lang="es-CO" smtClean="0"/>
              <a:pPr/>
              <a:t>18/05/2009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974641F-FBFD-4DCE-B59C-99FAF0C5BB32}"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A7675C19-3703-47C3-ABD1-E5C2600896A2}" type="datetimeFigureOut">
              <a:rPr lang="es-CO" smtClean="0"/>
              <a:pPr/>
              <a:t>18/05/2009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7974641F-FBFD-4DCE-B59C-99FAF0C5BB32}"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texto"/>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6" name="5 Marcador de contenido"/>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A7675C19-3703-47C3-ABD1-E5C2600896A2}" type="datetimeFigureOut">
              <a:rPr lang="es-CO" smtClean="0"/>
              <a:pPr/>
              <a:t>18/05/2009</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7974641F-FBFD-4DCE-B59C-99FAF0C5BB32}"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A7675C19-3703-47C3-ABD1-E5C2600896A2}" type="datetimeFigureOut">
              <a:rPr lang="es-CO" smtClean="0"/>
              <a:pPr/>
              <a:t>18/05/2009</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7974641F-FBFD-4DCE-B59C-99FAF0C5BB32}"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7675C19-3703-47C3-ABD1-E5C2600896A2}" type="datetimeFigureOut">
              <a:rPr lang="es-CO" smtClean="0"/>
              <a:pPr/>
              <a:t>18/05/2009</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7974641F-FBFD-4DCE-B59C-99FAF0C5BB32}"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texto"/>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A7675C19-3703-47C3-ABD1-E5C2600896A2}" type="datetimeFigureOut">
              <a:rPr lang="es-CO" smtClean="0"/>
              <a:pPr/>
              <a:t>18/05/2009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7974641F-FBFD-4DCE-B59C-99FAF0C5BB32}" type="slidenum">
              <a:rPr lang="es-CO" smtClean="0"/>
              <a:pPr/>
              <a:t>‹Nº›</a:t>
            </a:fld>
            <a:endParaRPr lang="es-CO"/>
          </a:p>
        </p:txBody>
      </p:sp>
      <p:sp>
        <p:nvSpPr>
          <p:cNvPr id="12" name="11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164592" y="1170432"/>
            <a:ext cx="2523744" cy="201168"/>
          </a:xfrm>
        </p:spPr>
        <p:txBody>
          <a:bodyPr/>
          <a:lstStyle/>
          <a:p>
            <a:fld id="{A7675C19-3703-47C3-ABD1-E5C2600896A2}" type="datetimeFigureOut">
              <a:rPr lang="es-CO" smtClean="0"/>
              <a:pPr/>
              <a:t>18/05/2009</a:t>
            </a:fld>
            <a:endParaRPr lang="es-CO"/>
          </a:p>
        </p:txBody>
      </p:sp>
      <p:sp>
        <p:nvSpPr>
          <p:cNvPr id="11" name="10 Rectángulo"/>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Marcador de pie de página"/>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s-CO"/>
          </a:p>
        </p:txBody>
      </p:sp>
      <p:sp>
        <p:nvSpPr>
          <p:cNvPr id="7" name="6 Marcador de número de diapositiva"/>
          <p:cNvSpPr>
            <a:spLocks noGrp="1"/>
          </p:cNvSpPr>
          <p:nvPr>
            <p:ph type="sldNum" sz="quarter" idx="12"/>
          </p:nvPr>
        </p:nvSpPr>
        <p:spPr>
          <a:xfrm>
            <a:off x="8339328" y="1170432"/>
            <a:ext cx="733864" cy="201168"/>
          </a:xfrm>
        </p:spPr>
        <p:txBody>
          <a:bodyPr/>
          <a:lstStyle/>
          <a:p>
            <a:fld id="{7974641F-FBFD-4DCE-B59C-99FAF0C5BB32}" type="slidenum">
              <a:rPr lang="es-CO" smtClean="0"/>
              <a:pPr/>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Rectángulo"/>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Rectángulo"/>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Marcador de título"/>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4" name="3 Marcador de fecha"/>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A7675C19-3703-47C3-ABD1-E5C2600896A2}" type="datetimeFigureOut">
              <a:rPr lang="es-CO" smtClean="0"/>
              <a:pPr/>
              <a:t>18/05/2009</a:t>
            </a:fld>
            <a:endParaRPr lang="es-CO"/>
          </a:p>
        </p:txBody>
      </p:sp>
      <p:sp>
        <p:nvSpPr>
          <p:cNvPr id="5" name="4 Marcador de pie de página"/>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s-CO"/>
          </a:p>
        </p:txBody>
      </p:sp>
      <p:sp>
        <p:nvSpPr>
          <p:cNvPr id="6" name="5 Marcador de número de diapositiva"/>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7974641F-FBFD-4DCE-B59C-99FAF0C5BB32}"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4071942"/>
            <a:ext cx="8077200" cy="1673352"/>
          </a:xfrm>
        </p:spPr>
        <p:txBody>
          <a:bodyPr>
            <a:normAutofit/>
          </a:bodyPr>
          <a:lstStyle/>
          <a:p>
            <a:r>
              <a:rPr lang="es-MX" sz="6000" dirty="0" err="1" smtClean="0">
                <a:latin typeface="Cooper Black" pitchFamily="18" charset="0"/>
              </a:rPr>
              <a:t>Paliqueso</a:t>
            </a:r>
            <a:r>
              <a:rPr lang="es-MX" sz="6000" dirty="0" smtClean="0">
                <a:latin typeface="Cooper Black" pitchFamily="18" charset="0"/>
              </a:rPr>
              <a:t> </a:t>
            </a:r>
            <a:r>
              <a:rPr lang="es-MX" sz="6000" dirty="0" err="1" smtClean="0">
                <a:latin typeface="Cooper Black" pitchFamily="18" charset="0"/>
              </a:rPr>
              <a:t>Ltda</a:t>
            </a:r>
            <a:endParaRPr lang="es-CO" sz="6000" dirty="0">
              <a:latin typeface="Cooper Black" pitchFamily="18" charset="0"/>
            </a:endParaRPr>
          </a:p>
        </p:txBody>
      </p:sp>
      <p:sp>
        <p:nvSpPr>
          <p:cNvPr id="3" name="2 Subtítulo"/>
          <p:cNvSpPr>
            <a:spLocks noGrp="1"/>
          </p:cNvSpPr>
          <p:nvPr>
            <p:ph type="subTitle" idx="1"/>
          </p:nvPr>
        </p:nvSpPr>
        <p:spPr>
          <a:xfrm>
            <a:off x="642910" y="2714620"/>
            <a:ext cx="8077200" cy="1499616"/>
          </a:xfrm>
        </p:spPr>
        <p:txBody>
          <a:bodyPr/>
          <a:lstStyle/>
          <a:p>
            <a:r>
              <a:rPr lang="es-MX" dirty="0" smtClean="0"/>
              <a:t>Por:</a:t>
            </a:r>
          </a:p>
          <a:p>
            <a:r>
              <a:rPr lang="es-MX" dirty="0" smtClean="0"/>
              <a:t>Sandra Liliana Vélez</a:t>
            </a:r>
          </a:p>
          <a:p>
            <a:r>
              <a:rPr lang="es-MX" dirty="0" smtClean="0"/>
              <a:t>Carolina </a:t>
            </a:r>
            <a:r>
              <a:rPr lang="es-MX" dirty="0" err="1" smtClean="0"/>
              <a:t>Isaza</a:t>
            </a:r>
            <a:endParaRPr lang="es-CO" dirty="0"/>
          </a:p>
        </p:txBody>
      </p:sp>
      <p:pic>
        <p:nvPicPr>
          <p:cNvPr id="10" name="9 Imagen" descr="paliqueso.jpg"/>
          <p:cNvPicPr>
            <a:picLocks noChangeAspect="1"/>
          </p:cNvPicPr>
          <p:nvPr/>
        </p:nvPicPr>
        <p:blipFill>
          <a:blip r:embed="rId2"/>
          <a:stretch>
            <a:fillRect/>
          </a:stretch>
        </p:blipFill>
        <p:spPr>
          <a:xfrm>
            <a:off x="5715008" y="214290"/>
            <a:ext cx="2890847" cy="301653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Quinta reunión</a:t>
            </a:r>
            <a:endParaRPr lang="es-CO" dirty="0"/>
          </a:p>
        </p:txBody>
      </p:sp>
      <p:sp>
        <p:nvSpPr>
          <p:cNvPr id="3" name="2 Marcador de contenido"/>
          <p:cNvSpPr>
            <a:spLocks noGrp="1"/>
          </p:cNvSpPr>
          <p:nvPr>
            <p:ph idx="1"/>
          </p:nvPr>
        </p:nvSpPr>
        <p:spPr/>
        <p:txBody>
          <a:bodyPr/>
          <a:lstStyle/>
          <a:p>
            <a:pPr algn="just"/>
            <a:r>
              <a:rPr lang="es-ES" dirty="0" smtClean="0"/>
              <a:t>Se hará el recuento y luego se continuara con un plan para llevar a cabo la solución definida en la cuarta reunión. Es necesario estar dispuestos todos, desde empleados hasta directivos, a mejorar y a cambiar, para llegar a grandes soluciones.  </a:t>
            </a:r>
            <a:endParaRPr lang="es-CO" dirty="0" smtClean="0"/>
          </a:p>
          <a:p>
            <a:pPr algn="just"/>
            <a:endParaRPr lang="es-CO" dirty="0"/>
          </a:p>
        </p:txBody>
      </p:sp>
      <p:pic>
        <p:nvPicPr>
          <p:cNvPr id="4" name="3 Imagen" descr="paliquesoclick.jpg">
            <a:hlinkClick r:id="rId2" action="ppaction://hlinksldjump"/>
          </p:cNvPr>
          <p:cNvPicPr>
            <a:picLocks noChangeAspect="1"/>
          </p:cNvPicPr>
          <p:nvPr/>
        </p:nvPicPr>
        <p:blipFill>
          <a:blip r:embed="rId3"/>
          <a:stretch>
            <a:fillRect/>
          </a:stretch>
        </p:blipFill>
        <p:spPr>
          <a:xfrm>
            <a:off x="8401049" y="6088276"/>
            <a:ext cx="742951" cy="769724"/>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Sexta reunión</a:t>
            </a:r>
            <a:endParaRPr lang="es-CO" dirty="0"/>
          </a:p>
        </p:txBody>
      </p:sp>
      <p:sp>
        <p:nvSpPr>
          <p:cNvPr id="3" name="2 Marcador de contenido"/>
          <p:cNvSpPr>
            <a:spLocks noGrp="1"/>
          </p:cNvSpPr>
          <p:nvPr>
            <p:ph idx="1"/>
          </p:nvPr>
        </p:nvSpPr>
        <p:spPr/>
        <p:txBody>
          <a:bodyPr>
            <a:normAutofit lnSpcReduction="10000"/>
          </a:bodyPr>
          <a:lstStyle/>
          <a:p>
            <a:pPr algn="just"/>
            <a:r>
              <a:rPr lang="es-ES" dirty="0" smtClean="0"/>
              <a:t>Esta será una reunión de retroalimentación, ya que en esta se hablará de las consecuencias que trajeron los cambios realizados y experimentados. Si los resultados no fueron buenos, se continuará con la búsqueda para la solución de la necesidad. Y continuar realizando reuniones hasta encontrar verdaderas soluciones, a cada una de las necesidades de la lista y continuar mejorando cada día más.</a:t>
            </a:r>
            <a:endParaRPr lang="es-CO" dirty="0" smtClean="0"/>
          </a:p>
          <a:p>
            <a:pPr algn="just"/>
            <a:endParaRPr lang="es-CO" dirty="0"/>
          </a:p>
        </p:txBody>
      </p:sp>
      <p:pic>
        <p:nvPicPr>
          <p:cNvPr id="4" name="3 Imagen" descr="paliquesoclick.jpg">
            <a:hlinkClick r:id="rId2" action="ppaction://hlinksldjump"/>
          </p:cNvPr>
          <p:cNvPicPr>
            <a:picLocks noChangeAspect="1"/>
          </p:cNvPicPr>
          <p:nvPr/>
        </p:nvPicPr>
        <p:blipFill>
          <a:blip r:embed="rId3"/>
          <a:stretch>
            <a:fillRect/>
          </a:stretch>
        </p:blipFill>
        <p:spPr>
          <a:xfrm>
            <a:off x="8401049" y="6088276"/>
            <a:ext cx="742951" cy="769724"/>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Sugerencia</a:t>
            </a:r>
            <a:endParaRPr lang="es-CO" dirty="0"/>
          </a:p>
        </p:txBody>
      </p:sp>
      <p:sp>
        <p:nvSpPr>
          <p:cNvPr id="3" name="2 Marcador de contenido"/>
          <p:cNvSpPr>
            <a:spLocks noGrp="1"/>
          </p:cNvSpPr>
          <p:nvPr>
            <p:ph idx="1"/>
          </p:nvPr>
        </p:nvSpPr>
        <p:spPr/>
        <p:txBody>
          <a:bodyPr/>
          <a:lstStyle/>
          <a:p>
            <a:pPr algn="just"/>
            <a:r>
              <a:rPr lang="es-ES" dirty="0" smtClean="0"/>
              <a:t>Es de gran importancia, crear un ambiente de sentido de pertenencia de la empresa para estas reuniones, ya que las soluciones a los grandes problemas de las empresas, son expuestas por los mismos empleados.</a:t>
            </a:r>
            <a:endParaRPr lang="es-CO" dirty="0" smtClean="0"/>
          </a:p>
        </p:txBody>
      </p:sp>
      <p:pic>
        <p:nvPicPr>
          <p:cNvPr id="4" name="3 Imagen" descr="paliqueso 6.jpg"/>
          <p:cNvPicPr>
            <a:picLocks noChangeAspect="1"/>
          </p:cNvPicPr>
          <p:nvPr/>
        </p:nvPicPr>
        <p:blipFill>
          <a:blip r:embed="rId2"/>
          <a:stretch>
            <a:fillRect/>
          </a:stretch>
        </p:blipFill>
        <p:spPr>
          <a:xfrm>
            <a:off x="5572132" y="4240109"/>
            <a:ext cx="3571868" cy="2617891"/>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Conclusiones</a:t>
            </a:r>
            <a:endParaRPr lang="es-ES" dirty="0"/>
          </a:p>
        </p:txBody>
      </p:sp>
      <p:sp>
        <p:nvSpPr>
          <p:cNvPr id="3" name="2 Marcador de contenido"/>
          <p:cNvSpPr>
            <a:spLocks noGrp="1"/>
          </p:cNvSpPr>
          <p:nvPr>
            <p:ph idx="1"/>
          </p:nvPr>
        </p:nvSpPr>
        <p:spPr/>
        <p:txBody>
          <a:bodyPr/>
          <a:lstStyle/>
          <a:p>
            <a:r>
              <a:rPr lang="es-ES" dirty="0" smtClean="0"/>
              <a:t>La experiencia nos aporto:</a:t>
            </a:r>
          </a:p>
          <a:p>
            <a:pPr>
              <a:buNone/>
            </a:pPr>
            <a:endParaRPr lang="es-ES" dirty="0" smtClean="0"/>
          </a:p>
          <a:p>
            <a:pPr lvl="1"/>
            <a:r>
              <a:rPr lang="es-ES" dirty="0" smtClean="0"/>
              <a:t>El valor del trabajo en equipo</a:t>
            </a:r>
          </a:p>
          <a:p>
            <a:pPr lvl="1"/>
            <a:r>
              <a:rPr lang="es-ES" dirty="0" smtClean="0"/>
              <a:t>La aplicación de los conocimientos teóricos</a:t>
            </a:r>
          </a:p>
          <a:p>
            <a:pPr lvl="1"/>
            <a:r>
              <a:rPr lang="es-ES" dirty="0" smtClean="0"/>
              <a:t>La necesidad de tener metas claras en un equipo de trabajo.</a:t>
            </a:r>
          </a:p>
          <a:p>
            <a:pPr lvl="1"/>
            <a:r>
              <a:rPr lang="es-ES" dirty="0" smtClean="0"/>
              <a:t>La importancia de la comunicación</a:t>
            </a:r>
          </a:p>
          <a:p>
            <a:pPr lvl="1"/>
            <a:r>
              <a:rPr lang="es-ES" dirty="0" smtClean="0"/>
              <a:t>L</a:t>
            </a:r>
            <a:r>
              <a:rPr lang="es-ES" dirty="0" smtClean="0"/>
              <a:t>a motivación para enfrentar proyectos.</a:t>
            </a:r>
          </a:p>
          <a:p>
            <a:pPr lvl="1"/>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Algunas fotos…</a:t>
            </a:r>
            <a:endParaRPr lang="es-CO" dirty="0"/>
          </a:p>
        </p:txBody>
      </p:sp>
      <p:pic>
        <p:nvPicPr>
          <p:cNvPr id="4" name="8 Imagen" descr="Imagen 046.jpg"/>
          <p:cNvPicPr/>
          <p:nvPr/>
        </p:nvPicPr>
        <p:blipFill>
          <a:blip r:embed="rId2" cstate="print"/>
          <a:stretch>
            <a:fillRect/>
          </a:stretch>
        </p:blipFill>
        <p:spPr>
          <a:xfrm>
            <a:off x="428596" y="1643050"/>
            <a:ext cx="3067050" cy="2300289"/>
          </a:xfrm>
          <a:prstGeom prst="rect">
            <a:avLst/>
          </a:prstGeom>
        </p:spPr>
      </p:pic>
      <p:pic>
        <p:nvPicPr>
          <p:cNvPr id="5" name="10 Imagen" descr="Imagen 047.jpg"/>
          <p:cNvPicPr/>
          <p:nvPr/>
        </p:nvPicPr>
        <p:blipFill>
          <a:blip r:embed="rId3" cstate="print"/>
          <a:stretch>
            <a:fillRect/>
          </a:stretch>
        </p:blipFill>
        <p:spPr>
          <a:xfrm>
            <a:off x="4214810" y="1643050"/>
            <a:ext cx="3076575" cy="2307430"/>
          </a:xfrm>
          <a:prstGeom prst="rect">
            <a:avLst/>
          </a:prstGeom>
        </p:spPr>
      </p:pic>
      <p:pic>
        <p:nvPicPr>
          <p:cNvPr id="6" name="4 Imagen" descr="Imagen 007.jpg"/>
          <p:cNvPicPr/>
          <p:nvPr/>
        </p:nvPicPr>
        <p:blipFill>
          <a:blip r:embed="rId4" cstate="print"/>
          <a:srcRect t="16787" b="23944"/>
          <a:stretch>
            <a:fillRect/>
          </a:stretch>
        </p:blipFill>
        <p:spPr>
          <a:xfrm>
            <a:off x="1357290" y="4143380"/>
            <a:ext cx="2952750" cy="2381250"/>
          </a:xfrm>
          <a:prstGeom prst="rect">
            <a:avLst/>
          </a:prstGeom>
        </p:spPr>
      </p:pic>
      <p:pic>
        <p:nvPicPr>
          <p:cNvPr id="7" name="5 Imagen" descr="Imagen 012.jpg"/>
          <p:cNvPicPr/>
          <p:nvPr/>
        </p:nvPicPr>
        <p:blipFill>
          <a:blip r:embed="rId5" cstate="print"/>
          <a:srcRect t="11783" b="24591"/>
          <a:stretch>
            <a:fillRect/>
          </a:stretch>
        </p:blipFill>
        <p:spPr>
          <a:xfrm>
            <a:off x="5500694" y="4071942"/>
            <a:ext cx="2964815" cy="2571750"/>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subTnLst>
                                    <p:set>
                                      <p:cBhvr override="childStyle">
                                        <p:cTn dur="1" fill="hold" display="0" masterRel="sameClick" afterEffect="1">
                                          <p:stCondLst>
                                            <p:cond evt="end" delay="0">
                                              <p:tn val="5"/>
                                            </p:cond>
                                          </p:stCondLst>
                                        </p:cTn>
                                        <p:tgtEl>
                                          <p:spTgt spid="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subTnLst>
                                    <p:set>
                                      <p:cBhvr override="childStyle">
                                        <p:cTn dur="1" fill="hold" display="0" masterRel="sameClick" afterEffect="1">
                                          <p:stCondLst>
                                            <p:cond evt="end" delay="0">
                                              <p:tn val="10"/>
                                            </p:cond>
                                          </p:stCondLst>
                                        </p:cTn>
                                        <p:tgtEl>
                                          <p:spTgt spid="5"/>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000"/>
                                        <p:tgtEl>
                                          <p:spTgt spid="6"/>
                                        </p:tgtEl>
                                      </p:cBhvr>
                                    </p:animEffect>
                                  </p:childTnLst>
                                  <p:subTnLst>
                                    <p:set>
                                      <p:cBhvr override="childStyle">
                                        <p:cTn dur="1" fill="hold" display="0" masterRel="sameClick" afterEffect="1">
                                          <p:stCondLst>
                                            <p:cond evt="end" delay="0">
                                              <p:tn val="15"/>
                                            </p:cond>
                                          </p:stCondLst>
                                        </p:cTn>
                                        <p:tgtEl>
                                          <p:spTgt spid="6"/>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2000"/>
                                        <p:tgtEl>
                                          <p:spTgt spid="7"/>
                                        </p:tgtEl>
                                      </p:cBhvr>
                                    </p:animEffect>
                                  </p:childTnLst>
                                  <p:subTnLst>
                                    <p:set>
                                      <p:cBhvr override="childStyle">
                                        <p:cTn dur="1" fill="hold" display="0" masterRel="sameClick" afterEffect="1">
                                          <p:stCondLst>
                                            <p:cond evt="end" delay="0">
                                              <p:tn val="20"/>
                                            </p:cond>
                                          </p:stCondLst>
                                        </p:cTn>
                                        <p:tgtEl>
                                          <p:spTgt spid="7"/>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Slogan de la empresa</a:t>
            </a:r>
            <a:endParaRPr lang="es-CO" dirty="0"/>
          </a:p>
        </p:txBody>
      </p:sp>
      <p:sp>
        <p:nvSpPr>
          <p:cNvPr id="3" name="2 Marcador de contenido"/>
          <p:cNvSpPr>
            <a:spLocks noGrp="1"/>
          </p:cNvSpPr>
          <p:nvPr>
            <p:ph idx="1"/>
          </p:nvPr>
        </p:nvSpPr>
        <p:spPr/>
        <p:txBody>
          <a:bodyPr/>
          <a:lstStyle/>
          <a:p>
            <a:pPr>
              <a:buNone/>
            </a:pPr>
            <a:r>
              <a:rPr lang="es-MX" dirty="0" smtClean="0"/>
              <a:t>No hablamos solo de comida…</a:t>
            </a:r>
          </a:p>
          <a:p>
            <a:pPr>
              <a:buNone/>
            </a:pPr>
            <a:r>
              <a:rPr lang="es-MX" dirty="0" smtClean="0"/>
              <a:t>       hablamos de acompañarte </a:t>
            </a:r>
          </a:p>
          <a:p>
            <a:pPr>
              <a:buNone/>
            </a:pPr>
            <a:r>
              <a:rPr lang="es-MX" dirty="0" smtClean="0"/>
              <a:t>a cualquier hora, en cualquier lugar.</a:t>
            </a:r>
            <a:endParaRPr lang="es-CO" dirty="0"/>
          </a:p>
        </p:txBody>
      </p:sp>
      <p:pic>
        <p:nvPicPr>
          <p:cNvPr id="4" name="3 Imagen" descr="paliqueso5.jpg"/>
          <p:cNvPicPr>
            <a:picLocks noChangeAspect="1"/>
          </p:cNvPicPr>
          <p:nvPr/>
        </p:nvPicPr>
        <p:blipFill>
          <a:blip r:embed="rId2"/>
          <a:stretch>
            <a:fillRect/>
          </a:stretch>
        </p:blipFill>
        <p:spPr>
          <a:xfrm>
            <a:off x="4429124" y="3377026"/>
            <a:ext cx="4148145" cy="2966630"/>
          </a:xfrm>
          <a:prstGeom prst="rect">
            <a:avLst/>
          </a:prstGeom>
        </p:spPr>
      </p:pic>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Productos de la empresa</a:t>
            </a:r>
            <a:endParaRPr lang="es-CO" dirty="0"/>
          </a:p>
        </p:txBody>
      </p:sp>
      <p:grpSp>
        <p:nvGrpSpPr>
          <p:cNvPr id="12" name="11 Grupo"/>
          <p:cNvGrpSpPr/>
          <p:nvPr/>
        </p:nvGrpSpPr>
        <p:grpSpPr>
          <a:xfrm>
            <a:off x="642910" y="2000240"/>
            <a:ext cx="1609725" cy="1828870"/>
            <a:chOff x="642910" y="2000240"/>
            <a:chExt cx="1609725" cy="1828870"/>
          </a:xfrm>
        </p:grpSpPr>
        <p:pic>
          <p:nvPicPr>
            <p:cNvPr id="4" name="3 Imagen" descr="paliqueso7.jpg"/>
            <p:cNvPicPr>
              <a:picLocks noChangeAspect="1"/>
            </p:cNvPicPr>
            <p:nvPr/>
          </p:nvPicPr>
          <p:blipFill>
            <a:blip r:embed="rId2"/>
            <a:stretch>
              <a:fillRect/>
            </a:stretch>
          </p:blipFill>
          <p:spPr>
            <a:xfrm>
              <a:off x="642910" y="2000240"/>
              <a:ext cx="1609725" cy="1133475"/>
            </a:xfrm>
            <a:prstGeom prst="rect">
              <a:avLst/>
            </a:prstGeom>
          </p:spPr>
        </p:pic>
        <p:sp>
          <p:nvSpPr>
            <p:cNvPr id="8" name="7 CuadroTexto"/>
            <p:cNvSpPr txBox="1"/>
            <p:nvPr/>
          </p:nvSpPr>
          <p:spPr>
            <a:xfrm>
              <a:off x="642910" y="3429000"/>
              <a:ext cx="1593706" cy="400110"/>
            </a:xfrm>
            <a:prstGeom prst="rect">
              <a:avLst/>
            </a:prstGeom>
            <a:noFill/>
          </p:spPr>
          <p:txBody>
            <a:bodyPr wrap="none" rtlCol="0">
              <a:spAutoFit/>
            </a:bodyPr>
            <a:lstStyle/>
            <a:p>
              <a:r>
                <a:rPr lang="es-MX" sz="2000" dirty="0" smtClean="0">
                  <a:latin typeface="Aharoni" pitchFamily="2" charset="-79"/>
                  <a:cs typeface="Aharoni" pitchFamily="2" charset="-79"/>
                </a:rPr>
                <a:t>Empanadas</a:t>
              </a:r>
              <a:endParaRPr lang="es-CO" sz="2000" dirty="0">
                <a:latin typeface="Aharoni" pitchFamily="2" charset="-79"/>
                <a:cs typeface="Aharoni" pitchFamily="2" charset="-79"/>
              </a:endParaRPr>
            </a:p>
          </p:txBody>
        </p:sp>
      </p:grpSp>
      <p:grpSp>
        <p:nvGrpSpPr>
          <p:cNvPr id="13" name="12 Grupo"/>
          <p:cNvGrpSpPr/>
          <p:nvPr/>
        </p:nvGrpSpPr>
        <p:grpSpPr>
          <a:xfrm>
            <a:off x="2285984" y="2643182"/>
            <a:ext cx="2173993" cy="1828870"/>
            <a:chOff x="2285984" y="2643182"/>
            <a:chExt cx="2173993" cy="1828870"/>
          </a:xfrm>
        </p:grpSpPr>
        <p:pic>
          <p:nvPicPr>
            <p:cNvPr id="5" name="4 Imagen" descr="paliqueso8.jpg"/>
            <p:cNvPicPr>
              <a:picLocks noChangeAspect="1"/>
            </p:cNvPicPr>
            <p:nvPr/>
          </p:nvPicPr>
          <p:blipFill>
            <a:blip r:embed="rId3"/>
            <a:stretch>
              <a:fillRect/>
            </a:stretch>
          </p:blipFill>
          <p:spPr>
            <a:xfrm>
              <a:off x="2571736" y="2643182"/>
              <a:ext cx="1609725" cy="1123950"/>
            </a:xfrm>
            <a:prstGeom prst="rect">
              <a:avLst/>
            </a:prstGeom>
          </p:spPr>
        </p:pic>
        <p:sp>
          <p:nvSpPr>
            <p:cNvPr id="9" name="8 CuadroTexto"/>
            <p:cNvSpPr txBox="1"/>
            <p:nvPr/>
          </p:nvSpPr>
          <p:spPr>
            <a:xfrm>
              <a:off x="2285984" y="4071942"/>
              <a:ext cx="2173993" cy="400110"/>
            </a:xfrm>
            <a:prstGeom prst="rect">
              <a:avLst/>
            </a:prstGeom>
            <a:noFill/>
          </p:spPr>
          <p:txBody>
            <a:bodyPr wrap="none" rtlCol="0">
              <a:spAutoFit/>
            </a:bodyPr>
            <a:lstStyle/>
            <a:p>
              <a:r>
                <a:rPr lang="es-MX" sz="2000" dirty="0" smtClean="0">
                  <a:latin typeface="Aharoni" pitchFamily="2" charset="-79"/>
                  <a:cs typeface="Aharoni" pitchFamily="2" charset="-79"/>
                </a:rPr>
                <a:t>Palitos de queso</a:t>
              </a:r>
              <a:endParaRPr lang="es-CO" sz="2000" dirty="0">
                <a:latin typeface="Aharoni" pitchFamily="2" charset="-79"/>
                <a:cs typeface="Aharoni" pitchFamily="2" charset="-79"/>
              </a:endParaRPr>
            </a:p>
          </p:txBody>
        </p:sp>
      </p:grpSp>
      <p:grpSp>
        <p:nvGrpSpPr>
          <p:cNvPr id="14" name="13 Grupo"/>
          <p:cNvGrpSpPr/>
          <p:nvPr/>
        </p:nvGrpSpPr>
        <p:grpSpPr>
          <a:xfrm>
            <a:off x="4429124" y="3357562"/>
            <a:ext cx="1789272" cy="1828870"/>
            <a:chOff x="4429124" y="3357562"/>
            <a:chExt cx="1789272" cy="1828870"/>
          </a:xfrm>
        </p:grpSpPr>
        <p:pic>
          <p:nvPicPr>
            <p:cNvPr id="6" name="5 Imagen" descr="paliqueso9.jpg"/>
            <p:cNvPicPr>
              <a:picLocks noChangeAspect="1"/>
            </p:cNvPicPr>
            <p:nvPr/>
          </p:nvPicPr>
          <p:blipFill>
            <a:blip r:embed="rId4"/>
            <a:stretch>
              <a:fillRect/>
            </a:stretch>
          </p:blipFill>
          <p:spPr>
            <a:xfrm>
              <a:off x="4572000" y="3357562"/>
              <a:ext cx="1600200" cy="1152525"/>
            </a:xfrm>
            <a:prstGeom prst="rect">
              <a:avLst/>
            </a:prstGeom>
          </p:spPr>
        </p:pic>
        <p:sp>
          <p:nvSpPr>
            <p:cNvPr id="10" name="9 CuadroTexto"/>
            <p:cNvSpPr txBox="1"/>
            <p:nvPr/>
          </p:nvSpPr>
          <p:spPr>
            <a:xfrm>
              <a:off x="4429124" y="4786322"/>
              <a:ext cx="1789272" cy="400110"/>
            </a:xfrm>
            <a:prstGeom prst="rect">
              <a:avLst/>
            </a:prstGeom>
            <a:noFill/>
          </p:spPr>
          <p:txBody>
            <a:bodyPr wrap="none" rtlCol="0">
              <a:spAutoFit/>
            </a:bodyPr>
            <a:lstStyle/>
            <a:p>
              <a:r>
                <a:rPr lang="es-MX" sz="2000" dirty="0" err="1" smtClean="0">
                  <a:latin typeface="Aharoni" pitchFamily="2" charset="-79"/>
                  <a:cs typeface="Aharoni" pitchFamily="2" charset="-79"/>
                </a:rPr>
                <a:t>Almojabanas</a:t>
              </a:r>
              <a:endParaRPr lang="es-CO" sz="2000" dirty="0">
                <a:latin typeface="Aharoni" pitchFamily="2" charset="-79"/>
                <a:cs typeface="Aharoni" pitchFamily="2" charset="-79"/>
              </a:endParaRPr>
            </a:p>
          </p:txBody>
        </p:sp>
      </p:grpSp>
      <p:grpSp>
        <p:nvGrpSpPr>
          <p:cNvPr id="15" name="14 Grupo"/>
          <p:cNvGrpSpPr/>
          <p:nvPr/>
        </p:nvGrpSpPr>
        <p:grpSpPr>
          <a:xfrm>
            <a:off x="6500826" y="4143380"/>
            <a:ext cx="1600200" cy="1757432"/>
            <a:chOff x="6500826" y="4143380"/>
            <a:chExt cx="1600200" cy="1757432"/>
          </a:xfrm>
        </p:grpSpPr>
        <p:pic>
          <p:nvPicPr>
            <p:cNvPr id="7" name="6 Imagen" descr="paliqueso10.jpg"/>
            <p:cNvPicPr>
              <a:picLocks noChangeAspect="1"/>
            </p:cNvPicPr>
            <p:nvPr/>
          </p:nvPicPr>
          <p:blipFill>
            <a:blip r:embed="rId5"/>
            <a:stretch>
              <a:fillRect/>
            </a:stretch>
          </p:blipFill>
          <p:spPr>
            <a:xfrm>
              <a:off x="6500826" y="4143380"/>
              <a:ext cx="1600200" cy="1133475"/>
            </a:xfrm>
            <a:prstGeom prst="rect">
              <a:avLst/>
            </a:prstGeom>
          </p:spPr>
        </p:pic>
        <p:sp>
          <p:nvSpPr>
            <p:cNvPr id="11" name="10 CuadroTexto"/>
            <p:cNvSpPr txBox="1"/>
            <p:nvPr/>
          </p:nvSpPr>
          <p:spPr>
            <a:xfrm>
              <a:off x="6572264" y="5500702"/>
              <a:ext cx="1462260" cy="400110"/>
            </a:xfrm>
            <a:prstGeom prst="rect">
              <a:avLst/>
            </a:prstGeom>
            <a:noFill/>
          </p:spPr>
          <p:txBody>
            <a:bodyPr wrap="none" rtlCol="0">
              <a:spAutoFit/>
            </a:bodyPr>
            <a:lstStyle/>
            <a:p>
              <a:r>
                <a:rPr lang="es-MX" sz="2000" dirty="0" err="1" smtClean="0">
                  <a:latin typeface="Aharoni" pitchFamily="2" charset="-79"/>
                  <a:cs typeface="Aharoni" pitchFamily="2" charset="-79"/>
                </a:rPr>
                <a:t>Panzerotis</a:t>
              </a:r>
              <a:endParaRPr lang="es-CO" sz="2000" dirty="0">
                <a:latin typeface="Aharoni" pitchFamily="2" charset="-79"/>
                <a:cs typeface="Aharoni" pitchFamily="2" charset="-79"/>
              </a:endParaRPr>
            </a:p>
          </p:txBody>
        </p:sp>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2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20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a:t>
            </a:r>
            <a:endParaRPr lang="es-CO" dirty="0"/>
          </a:p>
        </p:txBody>
      </p:sp>
      <p:sp>
        <p:nvSpPr>
          <p:cNvPr id="3" name="2 Marcador de contenido"/>
          <p:cNvSpPr>
            <a:spLocks noGrp="1"/>
          </p:cNvSpPr>
          <p:nvPr>
            <p:ph idx="1"/>
          </p:nvPr>
        </p:nvSpPr>
        <p:spPr/>
        <p:txBody>
          <a:bodyPr/>
          <a:lstStyle/>
          <a:p>
            <a:pPr algn="just"/>
            <a:r>
              <a:rPr lang="es-ES" dirty="0" smtClean="0"/>
              <a:t>Definir la mayor necesidad de la empresa visitada durante el semestre y plantear una solución que sea factible y con muy pocos costos. Para así de esta forma la empresa tenga grandes posibilidades de implementarla.</a:t>
            </a:r>
            <a:endParaRPr lang="es-CO" dirty="0" smtClean="0"/>
          </a:p>
          <a:p>
            <a:pPr algn="just"/>
            <a:endParaRPr lang="es-CO" dirty="0"/>
          </a:p>
        </p:txBody>
      </p:sp>
      <p:pic>
        <p:nvPicPr>
          <p:cNvPr id="4" name="3 Imagen" descr="paliqueso4.jpg"/>
          <p:cNvPicPr>
            <a:picLocks noChangeAspect="1"/>
          </p:cNvPicPr>
          <p:nvPr/>
        </p:nvPicPr>
        <p:blipFill>
          <a:blip r:embed="rId2"/>
          <a:stretch>
            <a:fillRect/>
          </a:stretch>
        </p:blipFill>
        <p:spPr>
          <a:xfrm>
            <a:off x="4786314" y="4357694"/>
            <a:ext cx="3793401" cy="2322729"/>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Propuesta…</a:t>
            </a:r>
            <a:endParaRPr lang="es-CO" dirty="0"/>
          </a:p>
        </p:txBody>
      </p:sp>
      <p:graphicFrame>
        <p:nvGraphicFramePr>
          <p:cNvPr id="4" name="3 Diagrama"/>
          <p:cNvGraphicFramePr/>
          <p:nvPr/>
        </p:nvGraphicFramePr>
        <p:xfrm>
          <a:off x="642910" y="1785926"/>
          <a:ext cx="7858180"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Flecha derecha">
            <a:hlinkClick r:id="rId6" action="ppaction://hlinksldjump"/>
          </p:cNvPr>
          <p:cNvSpPr/>
          <p:nvPr/>
        </p:nvSpPr>
        <p:spPr>
          <a:xfrm>
            <a:off x="7929586" y="6215082"/>
            <a:ext cx="857256" cy="42862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MX" dirty="0" smtClean="0"/>
              <a:t>Sig.</a:t>
            </a:r>
            <a:endParaRPr lang="es-CO"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Primera reunión</a:t>
            </a:r>
            <a:endParaRPr lang="es-CO" dirty="0"/>
          </a:p>
        </p:txBody>
      </p:sp>
      <p:sp>
        <p:nvSpPr>
          <p:cNvPr id="3" name="2 Marcador de contenido"/>
          <p:cNvSpPr>
            <a:spLocks noGrp="1"/>
          </p:cNvSpPr>
          <p:nvPr>
            <p:ph idx="1"/>
          </p:nvPr>
        </p:nvSpPr>
        <p:spPr/>
        <p:txBody>
          <a:bodyPr/>
          <a:lstStyle/>
          <a:p>
            <a:pPr algn="just"/>
            <a:r>
              <a:rPr lang="es-ES" dirty="0" smtClean="0"/>
              <a:t>Los directivos y jefes, se reunirán para la primera reunión. Esta tratara del por qué de las reuniones que se llevaran a cabo y de las necesidades que se presentan en la empresa, para de esta forma plantear metas que les permita trabajar todos como un gran equipo. Cada uno debe exponer sus opiniones que luego se organizarán y reunirán en una lista en orden de importancia.   </a:t>
            </a:r>
            <a:endParaRPr lang="es-CO" dirty="0" smtClean="0"/>
          </a:p>
          <a:p>
            <a:pPr algn="just"/>
            <a:endParaRPr lang="es-CO" dirty="0"/>
          </a:p>
        </p:txBody>
      </p:sp>
      <p:pic>
        <p:nvPicPr>
          <p:cNvPr id="4" name="3 Imagen" descr="paliquesoclick.jpg">
            <a:hlinkClick r:id="" action="ppaction://hlinkshowjump?jump=previousslide"/>
          </p:cNvPr>
          <p:cNvPicPr>
            <a:picLocks noChangeAspect="1"/>
          </p:cNvPicPr>
          <p:nvPr/>
        </p:nvPicPr>
        <p:blipFill>
          <a:blip r:embed="rId2"/>
          <a:stretch>
            <a:fillRect/>
          </a:stretch>
        </p:blipFill>
        <p:spPr>
          <a:xfrm>
            <a:off x="8401049" y="6088276"/>
            <a:ext cx="742951" cy="769724"/>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Segunda reunión</a:t>
            </a:r>
            <a:endParaRPr lang="es-CO" dirty="0"/>
          </a:p>
        </p:txBody>
      </p:sp>
      <p:sp>
        <p:nvSpPr>
          <p:cNvPr id="3" name="2 Marcador de contenido"/>
          <p:cNvSpPr>
            <a:spLocks noGrp="1"/>
          </p:cNvSpPr>
          <p:nvPr>
            <p:ph idx="1"/>
          </p:nvPr>
        </p:nvSpPr>
        <p:spPr/>
        <p:txBody>
          <a:bodyPr>
            <a:normAutofit fontScale="85000" lnSpcReduction="10000"/>
          </a:bodyPr>
          <a:lstStyle/>
          <a:p>
            <a:pPr algn="just"/>
            <a:r>
              <a:rPr lang="es-ES" dirty="0" smtClean="0"/>
              <a:t>Se comenzara con el recuento y se explicará el motivo de las reuniones a los operarios, para poder continuar con el tema si se hace necesario, ya que es indispensable que los directivos se pongan de acuerdo en el orden de importancia de las necesidades. Como a esta reunión asistirán todos los empleados de la empresa, ellos estarán enterados del tema tratado. Al finalizar se invitara a los operarios y demás empleados a participar semanalmente de las reuniones, así como también a traer a estas reuniones, las necesidades que ellos diariamente enfrentan en la empresa.</a:t>
            </a:r>
            <a:endParaRPr lang="es-CO" dirty="0" smtClean="0"/>
          </a:p>
          <a:p>
            <a:pPr algn="just"/>
            <a:endParaRPr lang="es-CO" dirty="0"/>
          </a:p>
        </p:txBody>
      </p:sp>
      <p:pic>
        <p:nvPicPr>
          <p:cNvPr id="4" name="3 Imagen" descr="paliquesoclick.jpg">
            <a:hlinkClick r:id="rId2" action="ppaction://hlinksldjump"/>
          </p:cNvPr>
          <p:cNvPicPr>
            <a:picLocks noChangeAspect="1"/>
          </p:cNvPicPr>
          <p:nvPr/>
        </p:nvPicPr>
        <p:blipFill>
          <a:blip r:embed="rId3"/>
          <a:stretch>
            <a:fillRect/>
          </a:stretch>
        </p:blipFill>
        <p:spPr>
          <a:xfrm>
            <a:off x="8401049" y="6088276"/>
            <a:ext cx="742951" cy="769724"/>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Tercera reunión</a:t>
            </a:r>
            <a:endParaRPr lang="es-CO" dirty="0"/>
          </a:p>
        </p:txBody>
      </p:sp>
      <p:sp>
        <p:nvSpPr>
          <p:cNvPr id="3" name="2 Marcador de contenido"/>
          <p:cNvSpPr>
            <a:spLocks noGrp="1"/>
          </p:cNvSpPr>
          <p:nvPr>
            <p:ph idx="1"/>
          </p:nvPr>
        </p:nvSpPr>
        <p:spPr/>
        <p:txBody>
          <a:bodyPr>
            <a:normAutofit fontScale="92500" lnSpcReduction="10000"/>
          </a:bodyPr>
          <a:lstStyle/>
          <a:p>
            <a:pPr algn="just"/>
            <a:r>
              <a:rPr lang="es-ES" dirty="0" smtClean="0"/>
              <a:t>La oportunidad de exponer las necesidades de la empresa, estarán a cargo de los operarios. Cabe aclarar que es de vital importancia tomar notas de todo lo tratado en esta reunión. Si es prudente se comenzara con la lista en orden de importancia de las necesidades expuestas por los operarios.  Si no, esta tarea quedara pendiente para la siguiente reunión y se invitara a los asistentes a pensar en posibles soluciones para estas problemáticas.</a:t>
            </a:r>
            <a:endParaRPr lang="es-CO" dirty="0" smtClean="0"/>
          </a:p>
        </p:txBody>
      </p:sp>
      <p:pic>
        <p:nvPicPr>
          <p:cNvPr id="4" name="3 Imagen" descr="paliquesoclick.jpg">
            <a:hlinkClick r:id="rId2" action="ppaction://hlinksldjump"/>
          </p:cNvPr>
          <p:cNvPicPr>
            <a:picLocks noChangeAspect="1"/>
          </p:cNvPicPr>
          <p:nvPr/>
        </p:nvPicPr>
        <p:blipFill>
          <a:blip r:embed="rId3"/>
          <a:stretch>
            <a:fillRect/>
          </a:stretch>
        </p:blipFill>
        <p:spPr>
          <a:xfrm>
            <a:off x="8401049" y="6088276"/>
            <a:ext cx="742951" cy="76972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Cuarta reunión</a:t>
            </a:r>
            <a:endParaRPr lang="es-CO" dirty="0"/>
          </a:p>
        </p:txBody>
      </p:sp>
      <p:sp>
        <p:nvSpPr>
          <p:cNvPr id="3" name="2 Marcador de contenido"/>
          <p:cNvSpPr>
            <a:spLocks noGrp="1"/>
          </p:cNvSpPr>
          <p:nvPr>
            <p:ph idx="1"/>
          </p:nvPr>
        </p:nvSpPr>
        <p:spPr/>
        <p:txBody>
          <a:bodyPr>
            <a:normAutofit lnSpcReduction="10000"/>
          </a:bodyPr>
          <a:lstStyle/>
          <a:p>
            <a:pPr algn="just"/>
            <a:r>
              <a:rPr lang="es-ES" dirty="0" smtClean="0"/>
              <a:t>Se comenzará con un recuento, y se continuará con la organización de la lista, que será definida por el grupo asistente, entre los que se encontrará directivos y operarios. Cuando esto ya este definido, se expondrán las posibles soluciones para las necesidades, de acuerdo al orden de importancia. Se analizara los costos que traerían estas soluciones y se definiría por la mejor, para que esta pueda ser empleada.</a:t>
            </a:r>
            <a:endParaRPr lang="es-CO" dirty="0" smtClean="0"/>
          </a:p>
        </p:txBody>
      </p:sp>
      <p:pic>
        <p:nvPicPr>
          <p:cNvPr id="4" name="3 Imagen" descr="paliquesoclick.jpg">
            <a:hlinkClick r:id="rId2" action="ppaction://hlinksldjump"/>
          </p:cNvPr>
          <p:cNvPicPr>
            <a:picLocks noChangeAspect="1"/>
          </p:cNvPicPr>
          <p:nvPr/>
        </p:nvPicPr>
        <p:blipFill>
          <a:blip r:embed="rId3"/>
          <a:stretch>
            <a:fillRect/>
          </a:stretch>
        </p:blipFill>
        <p:spPr>
          <a:xfrm>
            <a:off x="8401049" y="6088276"/>
            <a:ext cx="742951" cy="769724"/>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ódulo">
  <a:themeElements>
    <a:clrScheme name="Mó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ódulo">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ódul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147</TotalTime>
  <Words>636</Words>
  <Application>Microsoft Office PowerPoint</Application>
  <PresentationFormat>Presentación en pantalla (4:3)</PresentationFormat>
  <Paragraphs>46</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Módulo</vt:lpstr>
      <vt:lpstr>Paliqueso Ltda</vt:lpstr>
      <vt:lpstr>Slogan de la empresa</vt:lpstr>
      <vt:lpstr>Productos de la empresa</vt:lpstr>
      <vt:lpstr>Objetivo</vt:lpstr>
      <vt:lpstr>Propuesta…</vt:lpstr>
      <vt:lpstr>Primera reunión</vt:lpstr>
      <vt:lpstr>Segunda reunión</vt:lpstr>
      <vt:lpstr>Tercera reunión</vt:lpstr>
      <vt:lpstr>Cuarta reunión</vt:lpstr>
      <vt:lpstr>Quinta reunión</vt:lpstr>
      <vt:lpstr>Sexta reunión</vt:lpstr>
      <vt:lpstr>Sugerencia</vt:lpstr>
      <vt:lpstr>Conclusiones</vt:lpstr>
      <vt:lpstr>Algunas fotos…</vt:lpstr>
    </vt:vector>
  </TitlesOfParts>
  <Company>STUDENT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Carolina</dc:creator>
  <cp:lastModifiedBy>clase</cp:lastModifiedBy>
  <cp:revision>16</cp:revision>
  <dcterms:created xsi:type="dcterms:W3CDTF">2009-05-14T23:05:11Z</dcterms:created>
  <dcterms:modified xsi:type="dcterms:W3CDTF">2009-05-18T23:23:07Z</dcterms:modified>
</cp:coreProperties>
</file>