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2776D5-04DF-41A8-AE9F-B513EA3E827E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7772400" cy="1470025"/>
          </a:xfrm>
        </p:spPr>
        <p:txBody>
          <a:bodyPr>
            <a:noAutofit/>
          </a:bodyPr>
          <a:lstStyle/>
          <a:p>
            <a:r>
              <a:rPr lang="es-CO" sz="7200" b="1" dirty="0" smtClean="0"/>
              <a:t>DISTRIBUIDORA JORGE </a:t>
            </a:r>
            <a:br>
              <a:rPr lang="es-CO" sz="7200" b="1" dirty="0" smtClean="0"/>
            </a:br>
            <a:r>
              <a:rPr lang="es-CO" sz="7200" b="1" dirty="0" smtClean="0"/>
              <a:t>MARIO URIBE</a:t>
            </a:r>
            <a:endParaRPr lang="es-CO" sz="7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00042"/>
            <a:ext cx="514350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	HISTORIA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Fundada el 13 de enero de 1987.</a:t>
            </a:r>
          </a:p>
          <a:p>
            <a:pPr>
              <a:buNone/>
            </a:pPr>
            <a:endParaRPr lang="es-CO" dirty="0" smtClean="0"/>
          </a:p>
          <a:p>
            <a:r>
              <a:rPr lang="es-CO" dirty="0" smtClean="0"/>
              <a:t>Creada con el fin de satisfacer la demanda del mercado institucional.</a:t>
            </a:r>
          </a:p>
          <a:p>
            <a:pPr>
              <a:buNone/>
            </a:pPr>
            <a:endParaRPr lang="es-CO" dirty="0" smtClean="0"/>
          </a:p>
          <a:p>
            <a:r>
              <a:rPr lang="es-CO" dirty="0" smtClean="0"/>
              <a:t>Ubicada en la avenida Guayabal en la </a:t>
            </a:r>
            <a:r>
              <a:rPr lang="es-ES" dirty="0" smtClean="0"/>
              <a:t>carrera </a:t>
            </a:r>
            <a:r>
              <a:rPr lang="es-ES" dirty="0"/>
              <a:t>52 No.14-200 oficina </a:t>
            </a:r>
            <a:r>
              <a:rPr lang="es-ES" dirty="0" smtClean="0"/>
              <a:t>202, además de sus dos sucursales (Cali y Bogotá).</a:t>
            </a:r>
          </a:p>
          <a:p>
            <a:endParaRPr lang="es-CO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32" y="0"/>
            <a:ext cx="335756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empresa ofrece a </a:t>
            </a:r>
            <a:r>
              <a:rPr lang="es-ES" dirty="0" smtClean="0"/>
              <a:t>los clientes, productos </a:t>
            </a:r>
            <a:r>
              <a:rPr lang="es-ES" dirty="0"/>
              <a:t>de alta calidad </a:t>
            </a:r>
            <a:r>
              <a:rPr lang="es-ES" dirty="0" smtClean="0"/>
              <a:t>y de </a:t>
            </a:r>
            <a:r>
              <a:rPr lang="es-ES" dirty="0"/>
              <a:t>marcas conocidas, </a:t>
            </a:r>
            <a:r>
              <a:rPr lang="es-ES" dirty="0" smtClean="0"/>
              <a:t>con el fin de brindar </a:t>
            </a:r>
            <a:r>
              <a:rPr lang="es-ES" dirty="0"/>
              <a:t>plena garantía de las ventas y generar así una absoluta confianza por parte de los clientes 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CO" dirty="0"/>
          </a:p>
          <a:p>
            <a:endParaRPr lang="es-CO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14290"/>
            <a:ext cx="473876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OFERTA DE SERVICIO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productos que actualmente ofrece la distribuidora están divididos en 40 líneas de distribución, con más de 4000 productos codificados</a:t>
            </a:r>
            <a:r>
              <a:rPr lang="es-ES" dirty="0" smtClean="0"/>
              <a:t>.</a:t>
            </a:r>
            <a:endParaRPr lang="es-CO" dirty="0"/>
          </a:p>
          <a:p>
            <a:pPr>
              <a:buNone/>
            </a:pP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643314"/>
            <a:ext cx="65436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46" y="0"/>
            <a:ext cx="3143254" cy="1089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           MARCAS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Entre los productos que distribuyen, se pueden encontrar las siguientes marcas:</a:t>
            </a:r>
            <a:endParaRPr lang="es-CO" dirty="0"/>
          </a:p>
          <a:p>
            <a:pPr>
              <a:buNone/>
            </a:pPr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571744"/>
            <a:ext cx="4724291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5572" y="5284"/>
            <a:ext cx="3786196" cy="106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"/>
            <a:ext cx="3357554" cy="1071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        TRANSPORTE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Tienen un parque </a:t>
            </a:r>
            <a:r>
              <a:rPr lang="es-ES" dirty="0"/>
              <a:t>automotor para el servicio en todo el país, lo que le permite manejar su propia logística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 smtClean="0"/>
              <a:t>Medellín: tiene 8 </a:t>
            </a:r>
            <a:r>
              <a:rPr lang="es-ES" dirty="0"/>
              <a:t>vehículos con capacidad de 3 toneladas c/u. </a:t>
            </a:r>
            <a:r>
              <a:rPr lang="es-ES" dirty="0" smtClean="0"/>
              <a:t>Y 2 </a:t>
            </a:r>
            <a:r>
              <a:rPr lang="es-ES" dirty="0"/>
              <a:t>vehículos de compra que recorre la ciudad en búsqueda de pedidos especiales para satisfacer las necesidades del cliente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 smtClean="0"/>
              <a:t>Cali:  </a:t>
            </a:r>
            <a:r>
              <a:rPr lang="es-ES" dirty="0"/>
              <a:t>tiene </a:t>
            </a:r>
            <a:r>
              <a:rPr lang="es-ES" dirty="0" smtClean="0"/>
              <a:t>3 </a:t>
            </a:r>
            <a:r>
              <a:rPr lang="es-ES" dirty="0"/>
              <a:t>vehículos con capacidad de 3 toneladas cada una y  1 vehículo de compra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 smtClean="0"/>
              <a:t>Bogotá: </a:t>
            </a:r>
            <a:r>
              <a:rPr lang="es-ES" dirty="0"/>
              <a:t>tiene </a:t>
            </a:r>
            <a:r>
              <a:rPr lang="es-ES" dirty="0" smtClean="0"/>
              <a:t>5 </a:t>
            </a:r>
            <a:r>
              <a:rPr lang="es-ES" dirty="0"/>
              <a:t>vehículos con capacidad de 3 toneladas cada una y 1 vehículo de compra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/>
              <a:t>También manejan cuentas diferentes con terceros transportadores de trayectoria reconocida, para efectuar entregas en los municipios y otras ciudades del país.</a:t>
            </a:r>
            <a:endParaRPr lang="es-CO" dirty="0"/>
          </a:p>
          <a:p>
            <a:pPr algn="just">
              <a:buNone/>
            </a:pPr>
            <a:endParaRPr lang="es-CO" dirty="0"/>
          </a:p>
          <a:p>
            <a:pPr algn="just"/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76</TotalTime>
  <Words>239</Words>
  <Application>Microsoft Office PowerPoint</Application>
  <PresentationFormat>Presentación en pantalla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Viajes</vt:lpstr>
      <vt:lpstr>DISTRIBUIDORA JORGE  MARIO URIBE</vt:lpstr>
      <vt:lpstr> HISTORIA</vt:lpstr>
      <vt:lpstr>Diapositiva 3</vt:lpstr>
      <vt:lpstr>  OFERTA DE SERVICIO</vt:lpstr>
      <vt:lpstr>             MARCAS</vt:lpstr>
      <vt:lpstr>          TRANSPORTE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DISTRIBUIDORA JORGE  MARIO URIBE</dc:title>
  <dc:creator>usuario</dc:creator>
  <cp:lastModifiedBy>pauli</cp:lastModifiedBy>
  <cp:revision>8</cp:revision>
  <dcterms:created xsi:type="dcterms:W3CDTF">2009-05-18T16:11:31Z</dcterms:created>
  <dcterms:modified xsi:type="dcterms:W3CDTF">2009-05-19T19:57:06Z</dcterms:modified>
</cp:coreProperties>
</file>