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FF9933"/>
    <a:srgbClr val="FF6600"/>
    <a:srgbClr val="CC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69790B0-F9C6-42FD-9A23-EC85323052D8}" type="datetimeFigureOut">
              <a:rPr lang="es-CO" smtClean="0"/>
              <a:pPr/>
              <a:t>19/5/2009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00C3FC8-CC78-4CBA-93B7-5AD0EA32783D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3355848"/>
            <a:ext cx="8077200" cy="1673352"/>
          </a:xfrm>
        </p:spPr>
        <p:txBody>
          <a:bodyPr/>
          <a:lstStyle/>
          <a:p>
            <a:r>
              <a:rPr lang="es-CO" dirty="0" smtClean="0"/>
              <a:t>CAREPIPE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1828800"/>
            <a:ext cx="8077200" cy="1499616"/>
          </a:xfrm>
        </p:spPr>
        <p:txBody>
          <a:bodyPr/>
          <a:lstStyle/>
          <a:p>
            <a:r>
              <a:rPr lang="es-CO" dirty="0" smtClean="0"/>
              <a:t>FÁBRICA VISUAL</a:t>
            </a:r>
            <a:endParaRPr lang="es-CO" dirty="0"/>
          </a:p>
        </p:txBody>
      </p:sp>
      <p:pic>
        <p:nvPicPr>
          <p:cNvPr id="5" name="4 Imagen" descr="n554591757_1750029_4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214290"/>
            <a:ext cx="5753100" cy="38290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SEPARAR </a:t>
            </a:r>
            <a:r>
              <a:rPr lang="es-CO" dirty="0" smtClean="0"/>
              <a:t>ZONAS</a:t>
            </a:r>
            <a:endParaRPr lang="es-CO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1928802"/>
            <a:ext cx="8001056" cy="452431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Estantería inferior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Zona “</a:t>
            </a:r>
            <a:r>
              <a:rPr lang="es-ES" sz="3600" b="1" i="1" spc="50" dirty="0" err="1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mekatos</a:t>
            </a: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”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Papelería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Zona de </a:t>
            </a:r>
            <a:r>
              <a:rPr lang="es-ES" sz="3600" b="1" i="1" spc="50" dirty="0" err="1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arequipe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Zona cajas de barquillos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Zona no conformes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Zona de esencias</a:t>
            </a:r>
            <a:endParaRPr lang="es-ES" sz="3600" b="1" spc="50" dirty="0" smtClean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>
              <a:buFont typeface="Arial" pitchFamily="34" charset="0"/>
              <a:buChar char="•"/>
            </a:pPr>
            <a:r>
              <a:rPr lang="es-ES" sz="3600" b="1" i="1" spc="50" dirty="0" smtClean="0">
                <a:ln w="11430"/>
                <a:solidFill>
                  <a:srgbClr val="FFC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Investigación y desarrollo</a:t>
            </a:r>
            <a:endParaRPr lang="es-ES" sz="3600" b="1" spc="50" dirty="0">
              <a:ln w="11430"/>
              <a:solidFill>
                <a:srgbClr val="FFC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/>
              <a:t>TABLERO Y META</a:t>
            </a:r>
            <a:endParaRPr lang="es-CO" dirty="0"/>
          </a:p>
        </p:txBody>
      </p:sp>
      <p:pic>
        <p:nvPicPr>
          <p:cNvPr id="6" name="5 Imagen" descr="29042009(02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785926"/>
            <a:ext cx="3816000" cy="2862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92D05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6 Imagen" descr="29042009(02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9404" y="3638834"/>
            <a:ext cx="3816000" cy="2862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92D050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DIVISIÓN DE ESTANTERÍA</a:t>
            </a:r>
            <a:endParaRPr lang="es-CO" dirty="0"/>
          </a:p>
        </p:txBody>
      </p:sp>
      <p:pic>
        <p:nvPicPr>
          <p:cNvPr id="14" name="13 Imagen" descr="C:\Documents and Settings\Rosana\Escritorio\fotos carepipe\29042009(024).jpg"/>
          <p:cNvPicPr/>
          <p:nvPr/>
        </p:nvPicPr>
        <p:blipFill>
          <a:blip r:embed="rId2"/>
          <a:srcRect l="12896" t="85353" r="69193"/>
          <a:stretch>
            <a:fillRect/>
          </a:stretch>
        </p:blipFill>
        <p:spPr bwMode="auto">
          <a:xfrm>
            <a:off x="3071802" y="2143116"/>
            <a:ext cx="1785950" cy="16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14 Imagen" descr="C:\Documents and Settings\Rosana\Escritorio\fotos carepipe\29042009(024).jpg"/>
          <p:cNvPicPr>
            <a:picLocks noChangeAspect="1"/>
          </p:cNvPicPr>
          <p:nvPr/>
        </p:nvPicPr>
        <p:blipFill>
          <a:blip r:embed="rId2"/>
          <a:srcRect t="57246"/>
          <a:stretch>
            <a:fillRect/>
          </a:stretch>
        </p:blipFill>
        <p:spPr bwMode="auto">
          <a:xfrm>
            <a:off x="1985969" y="4857760"/>
            <a:ext cx="3514725" cy="11239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3971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21 Anillo"/>
          <p:cNvSpPr/>
          <p:nvPr/>
        </p:nvSpPr>
        <p:spPr>
          <a:xfrm>
            <a:off x="3571868" y="2643182"/>
            <a:ext cx="785818" cy="785818"/>
          </a:xfrm>
          <a:prstGeom prst="donut">
            <a:avLst>
              <a:gd name="adj" fmla="val 9873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3" name="22 Anillo"/>
          <p:cNvSpPr/>
          <p:nvPr/>
        </p:nvSpPr>
        <p:spPr>
          <a:xfrm>
            <a:off x="4772051" y="5572140"/>
            <a:ext cx="571504" cy="571504"/>
          </a:xfrm>
          <a:prstGeom prst="donut">
            <a:avLst>
              <a:gd name="adj" fmla="val 12200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23 Flecha curvada hacia la derecha"/>
          <p:cNvSpPr/>
          <p:nvPr/>
        </p:nvSpPr>
        <p:spPr>
          <a:xfrm rot="9687999">
            <a:off x="4985355" y="2534562"/>
            <a:ext cx="1104065" cy="3218262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132</TotalTime>
  <Words>34</Words>
  <Application>Microsoft Office PowerPoint</Application>
  <PresentationFormat>Presentación en pantalla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Módulo</vt:lpstr>
      <vt:lpstr>CAREPIPE</vt:lpstr>
      <vt:lpstr>SEPARAR ZONAS</vt:lpstr>
      <vt:lpstr>TABLERO Y META</vt:lpstr>
      <vt:lpstr>DIVISIÓN DE ESTANTERÍA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Sandra</dc:creator>
  <cp:lastModifiedBy>monarquimedes</cp:lastModifiedBy>
  <cp:revision>15</cp:revision>
  <dcterms:created xsi:type="dcterms:W3CDTF">2009-05-18T18:57:26Z</dcterms:created>
  <dcterms:modified xsi:type="dcterms:W3CDTF">2009-05-19T19:54:05Z</dcterms:modified>
</cp:coreProperties>
</file>