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n554591757_1750029_4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14290"/>
            <a:ext cx="5753100" cy="3829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CAREPIPE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EVALUACIÓN DE LA EFICACIA DEL PROCESO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EVALUACIÓN DE LA EFICACIA DEL </a:t>
            </a:r>
            <a:r>
              <a:rPr lang="es-ES" dirty="0" smtClean="0"/>
              <a:t>PROCESO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3600" dirty="0" smtClean="0"/>
              <a:t>Actividades planeadas:</a:t>
            </a:r>
          </a:p>
          <a:p>
            <a:pPr lvl="0"/>
            <a:r>
              <a:rPr lang="es-ES" dirty="0" smtClean="0"/>
              <a:t>Implementación 5´s:</a:t>
            </a:r>
          </a:p>
          <a:p>
            <a:pPr lvl="1"/>
            <a:r>
              <a:rPr lang="es-ES" dirty="0" smtClean="0"/>
              <a:t>Separar innecesarios</a:t>
            </a:r>
          </a:p>
          <a:p>
            <a:pPr lvl="1"/>
            <a:r>
              <a:rPr lang="es-ES" dirty="0" smtClean="0"/>
              <a:t>Situar necesarios</a:t>
            </a:r>
          </a:p>
          <a:p>
            <a:pPr lvl="1"/>
            <a:r>
              <a:rPr lang="es-ES" dirty="0" smtClean="0"/>
              <a:t>Suprimir suciedad</a:t>
            </a:r>
          </a:p>
          <a:p>
            <a:pPr lvl="1"/>
            <a:r>
              <a:rPr lang="es-ES" dirty="0" smtClean="0"/>
              <a:t>Señalizar anomalías</a:t>
            </a:r>
          </a:p>
          <a:p>
            <a:pPr lvl="1"/>
            <a:r>
              <a:rPr lang="es-ES" dirty="0" smtClean="0"/>
              <a:t>Seguir mejorando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pPr lvl="0"/>
            <a:r>
              <a:rPr lang="es-ES" dirty="0" smtClean="0"/>
              <a:t>Implementación fábrica visual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ZONA DE DESINFECCIÓN</a:t>
            </a:r>
            <a:endParaRPr lang="es-CO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Actividades realizadas</a:t>
            </a:r>
          </a:p>
          <a:p>
            <a:pPr lvl="0"/>
            <a:r>
              <a:rPr lang="es-ES" dirty="0" smtClean="0"/>
              <a:t>Implementación 5´s:</a:t>
            </a:r>
          </a:p>
          <a:p>
            <a:pPr lvl="1"/>
            <a:r>
              <a:rPr lang="es-ES" dirty="0" smtClean="0"/>
              <a:t>Separar innecesarios</a:t>
            </a:r>
          </a:p>
          <a:p>
            <a:pPr lvl="1"/>
            <a:r>
              <a:rPr lang="es-ES" dirty="0" smtClean="0"/>
              <a:t>Situar necesarios</a:t>
            </a:r>
          </a:p>
          <a:p>
            <a:pPr lvl="1"/>
            <a:r>
              <a:rPr lang="es-ES" dirty="0" smtClean="0"/>
              <a:t>Suprimir suciedad</a:t>
            </a:r>
          </a:p>
          <a:p>
            <a:pPr lvl="1"/>
            <a:r>
              <a:rPr lang="es-ES" dirty="0" smtClean="0"/>
              <a:t>Señalizar anomalías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pPr lvl="0"/>
            <a:r>
              <a:rPr lang="es-ES" dirty="0" smtClean="0"/>
              <a:t>Implementación fábrica </a:t>
            </a:r>
            <a:r>
              <a:rPr lang="es-ES" dirty="0" smtClean="0"/>
              <a:t>visual</a:t>
            </a: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MANEJO DE DESPERDICIOS Y DESECHOS</a:t>
            </a:r>
            <a:endParaRPr lang="es-CO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Cálculo  de la eficacia:</a:t>
            </a:r>
          </a:p>
          <a:p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00438"/>
            <a:ext cx="7062812" cy="736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</TotalTime>
  <Words>55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Módulo</vt:lpstr>
      <vt:lpstr>CAREPIPE</vt:lpstr>
      <vt:lpstr>EVALUACIÓN DE LA EFICACIA DEL PROCESO</vt:lpstr>
      <vt:lpstr>ZONA DE DESINFECCIÓN</vt:lpstr>
      <vt:lpstr>MANEJO DE DESPERDICIOS Y DESECHOS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monarquimedes</cp:lastModifiedBy>
  <cp:revision>6</cp:revision>
  <dcterms:created xsi:type="dcterms:W3CDTF">2009-05-18T18:57:26Z</dcterms:created>
  <dcterms:modified xsi:type="dcterms:W3CDTF">2009-05-19T20:00:49Z</dcterms:modified>
</cp:coreProperties>
</file>