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pPr/>
              <a:t>26/05/2009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pPr/>
              <a:t>26/05/2009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pPr/>
              <a:t>26/05/2009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pPr/>
              <a:t>26/05/2009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pPr/>
              <a:t>26/05/2009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pPr/>
              <a:t>26/05/2009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pPr/>
              <a:t>26/05/2009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pPr/>
              <a:t>26/05/2009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pPr/>
              <a:t>26/05/2009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pPr/>
              <a:t>26/05/2009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009E-1E58-4AE2-9A8C-78A34E68F5A9}" type="datetimeFigureOut">
              <a:rPr lang="es-ES" smtClean="0"/>
              <a:pPr/>
              <a:t>26/05/2009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7B78-93B8-4AA0-87F2-1131431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B009E-1E58-4AE2-9A8C-78A34E68F5A9}" type="datetimeFigureOut">
              <a:rPr lang="es-ES" smtClean="0"/>
              <a:pPr/>
              <a:t>26/05/2009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07B78-93B8-4AA0-87F2-1131431AE7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PROPUESTA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4282" y="3500438"/>
            <a:ext cx="8643998" cy="2500330"/>
          </a:xfrm>
        </p:spPr>
        <p:txBody>
          <a:bodyPr>
            <a:normAutofit fontScale="92500"/>
          </a:bodyPr>
          <a:lstStyle/>
          <a:p>
            <a:pPr algn="just"/>
            <a:r>
              <a:rPr lang="es-CO" dirty="0" smtClean="0"/>
              <a:t>En </a:t>
            </a:r>
            <a:r>
              <a:rPr lang="es-CO" dirty="0" smtClean="0"/>
              <a:t>esta etapa final, la gerencia debe haber establecido los estándares para cada paso de las 5 S, y asegurarse de que el </a:t>
            </a:r>
            <a:r>
              <a:rPr lang="es-CO" dirty="0" err="1" smtClean="0"/>
              <a:t>Gemba</a:t>
            </a:r>
            <a:r>
              <a:rPr lang="es-CO" dirty="0" smtClean="0"/>
              <a:t> esté siguiendo dichos estándares. Los estándares deben abarcar formas de evaluar el progreso en cada uno de los cinco pasos.                       </a:t>
            </a:r>
            <a:endParaRPr lang="es-ES" dirty="0" smtClean="0"/>
          </a:p>
          <a:p>
            <a:pPr algn="just"/>
            <a:endParaRPr lang="es-ES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1928803"/>
            <a:ext cx="7500990" cy="785817"/>
          </a:xfrm>
        </p:spPr>
        <p:txBody>
          <a:bodyPr/>
          <a:lstStyle/>
          <a:p>
            <a:r>
              <a:rPr lang="es-ES" dirty="0" smtClean="0"/>
              <a:t>IMPLEMENTACION</a:t>
            </a:r>
            <a:endParaRPr lang="es-ES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357158" y="2928934"/>
            <a:ext cx="850112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/>
              <a:t>Se asignaran las tareas de separar, ordenar y limpiar a empleados en particular, lo cual será revisado por parte del gerente cada 3 meses.  Además será evaluado semanalmente  el formato que de limpieza a carago de cada empleado. Se realizara un sistema de incentivos para quien cumpla con las tareas asignadas y presente puntualmente el informe, de lo contrario será penalizado. </a:t>
            </a:r>
            <a:endParaRPr lang="es-ES" sz="2800" dirty="0" smtClean="0"/>
          </a:p>
          <a:p>
            <a:pPr algn="just"/>
            <a:r>
              <a:rPr lang="es-CO" sz="2800" dirty="0" smtClean="0"/>
              <a:t> </a:t>
            </a:r>
            <a:endParaRPr lang="es-ES" sz="2800" dirty="0" smtClean="0"/>
          </a:p>
          <a:p>
            <a:pPr algn="just"/>
            <a:endParaRPr lang="es-ES" sz="2800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117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PROPUESTA</vt:lpstr>
      <vt:lpstr>IMPLEMENTACION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</dc:title>
  <dc:creator>CAMILO</dc:creator>
  <cp:lastModifiedBy>CAMILO</cp:lastModifiedBy>
  <cp:revision>6</cp:revision>
  <dcterms:created xsi:type="dcterms:W3CDTF">2009-05-26T14:03:59Z</dcterms:created>
  <dcterms:modified xsi:type="dcterms:W3CDTF">2009-05-26T14:37:04Z</dcterms:modified>
</cp:coreProperties>
</file>