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B009E-1E58-4AE2-9A8C-78A34E68F5A9}" type="datetimeFigureOut">
              <a:rPr lang="es-ES" smtClean="0"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07B78-93B8-4AA0-87F2-1131431AE76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PROPUESTA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3500438"/>
            <a:ext cx="8643998" cy="250033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Dentro de esta actividad se creara una rutina para que cada operario sea responsable de limpiar su entorno de trabajo, incluidas maquinas herramientas, pisos y otras áreas del lugar de trabajo. </a:t>
            </a:r>
            <a:endParaRPr lang="es-E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928803"/>
            <a:ext cx="7500990" cy="785817"/>
          </a:xfrm>
        </p:spPr>
        <p:txBody>
          <a:bodyPr/>
          <a:lstStyle/>
          <a:p>
            <a:r>
              <a:rPr lang="es-ES" dirty="0" smtClean="0"/>
              <a:t>IMPLEMENTACION</a:t>
            </a:r>
            <a:endParaRPr lang="es-E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Flecha derecha"/>
          <p:cNvSpPr/>
          <p:nvPr/>
        </p:nvSpPr>
        <p:spPr>
          <a:xfrm>
            <a:off x="3214688" y="4714875"/>
            <a:ext cx="571500" cy="3571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57158" y="4286256"/>
          <a:ext cx="2857520" cy="17859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57520"/>
              </a:tblGrid>
              <a:tr h="17859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 smtClean="0"/>
                        <a:t>Dotar al personal de herramientas de aseo (Escobas, recogedores, canecas, trapos, …)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8 Flecha derecha"/>
          <p:cNvSpPr/>
          <p:nvPr/>
        </p:nvSpPr>
        <p:spPr>
          <a:xfrm>
            <a:off x="5500688" y="4714875"/>
            <a:ext cx="571500" cy="3571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3786182" y="3571876"/>
          <a:ext cx="1643074" cy="25717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643074"/>
              </a:tblGrid>
              <a:tr h="257176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 smtClean="0"/>
                        <a:t>Destinar 30 minutos para que cada operario limpie su sitio de trabajo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6143636" y="4286256"/>
          <a:ext cx="2643205" cy="164307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643205"/>
              </a:tblGrid>
              <a:tr h="164307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 smtClean="0"/>
                        <a:t>Recoger los desechos que dejó la limpieza de cada sitio de trabajo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77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PROPUESTA</vt:lpstr>
      <vt:lpstr>IMPLEMENTACION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</dc:title>
  <dc:creator>CAMILO</dc:creator>
  <cp:lastModifiedBy>CAMILO</cp:lastModifiedBy>
  <cp:revision>4</cp:revision>
  <dcterms:created xsi:type="dcterms:W3CDTF">2009-05-26T14:03:59Z</dcterms:created>
  <dcterms:modified xsi:type="dcterms:W3CDTF">2009-05-26T14:22:00Z</dcterms:modified>
</cp:coreProperties>
</file>