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handoutMasterIdLst>
    <p:handoutMasterId r:id="rId8"/>
  </p:handoutMasterIdLst>
  <p:sldIdLst>
    <p:sldId id="261" r:id="rId2"/>
    <p:sldId id="264" r:id="rId3"/>
    <p:sldId id="263" r:id="rId4"/>
    <p:sldId id="262" r:id="rId5"/>
    <p:sldId id="265" r:id="rId6"/>
  </p:sldIdLst>
  <p:sldSz cx="9144000" cy="6858000" type="screen4x3"/>
  <p:notesSz cx="7077075" cy="936307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995" autoAdjust="0"/>
  </p:normalViewPr>
  <p:slideViewPr>
    <p:cSldViewPr>
      <p:cViewPr varScale="1">
        <p:scale>
          <a:sx n="55" d="100"/>
          <a:sy n="55" d="100"/>
        </p:scale>
        <p:origin x="-172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2D699E-5DF0-4B03-AFE1-1B344F624F47}" type="doc">
      <dgm:prSet loTypeId="urn:microsoft.com/office/officeart/2005/8/layout/hList1" loCatId="list" qsTypeId="urn:microsoft.com/office/officeart/2005/8/quickstyle/simple5" qsCatId="simple" csTypeId="urn:microsoft.com/office/officeart/2005/8/colors/accent1_2" csCatId="accent1" phldr="1"/>
      <dgm:spPr/>
      <dgm:t>
        <a:bodyPr/>
        <a:lstStyle/>
        <a:p>
          <a:endParaRPr lang="fr-CA"/>
        </a:p>
      </dgm:t>
    </dgm:pt>
    <dgm:pt modelId="{05485522-2CC4-4CAF-9789-4DCACE46201C}">
      <dgm:prSet phldrT="[Texte]"/>
      <dgm:spPr/>
      <dgm:t>
        <a:bodyPr/>
        <a:lstStyle/>
        <a:p>
          <a:r>
            <a:rPr lang="fr-CA" dirty="0" smtClean="0"/>
            <a:t>Observations</a:t>
          </a:r>
          <a:endParaRPr lang="fr-CA" dirty="0"/>
        </a:p>
      </dgm:t>
    </dgm:pt>
    <dgm:pt modelId="{6F3E5DBF-051E-4D73-AE26-A81097CB2A01}" type="parTrans" cxnId="{3238B110-0A7E-48F7-AE5B-E200282EF214}">
      <dgm:prSet/>
      <dgm:spPr/>
      <dgm:t>
        <a:bodyPr/>
        <a:lstStyle/>
        <a:p>
          <a:endParaRPr lang="fr-CA"/>
        </a:p>
      </dgm:t>
    </dgm:pt>
    <dgm:pt modelId="{E1D7206B-28CE-4BD7-933E-36DD236FC0CC}" type="sibTrans" cxnId="{3238B110-0A7E-48F7-AE5B-E200282EF214}">
      <dgm:prSet/>
      <dgm:spPr/>
      <dgm:t>
        <a:bodyPr/>
        <a:lstStyle/>
        <a:p>
          <a:endParaRPr lang="fr-CA"/>
        </a:p>
      </dgm:t>
    </dgm:pt>
    <dgm:pt modelId="{BD72E2E5-0028-480D-A11E-4470B0836BBF}">
      <dgm:prSet phldrT="[Texte]" custT="1"/>
      <dgm:spPr/>
      <dgm:t>
        <a:bodyPr/>
        <a:lstStyle/>
        <a:p>
          <a:r>
            <a:rPr lang="fr-CA" sz="1800" dirty="0" smtClean="0"/>
            <a:t>Carl fait entrer et enlève des bouchons dans une bouteille.  Lorsque je lui dis qu’il faut changer sa couche, il regarde les bouchons, en prend un dans une main et me tend son autre main en me disant : « </a:t>
          </a:r>
          <a:r>
            <a:rPr lang="fr-CA" sz="1800" dirty="0" err="1" smtClean="0"/>
            <a:t>iiiii</a:t>
          </a:r>
          <a:r>
            <a:rPr lang="fr-CA" sz="1800" dirty="0" smtClean="0"/>
            <a:t> </a:t>
          </a:r>
          <a:r>
            <a:rPr lang="fr-CA" sz="1800" dirty="0" smtClean="0"/>
            <a:t>» en faisant un signe de la tête.</a:t>
          </a:r>
          <a:endParaRPr lang="fr-CA" sz="1800" dirty="0"/>
        </a:p>
      </dgm:t>
    </dgm:pt>
    <dgm:pt modelId="{B30437C3-F859-4B16-A1AA-4E15148158C3}" type="parTrans" cxnId="{E0FA2209-F0F1-414B-BCA4-44BC7326BFDA}">
      <dgm:prSet/>
      <dgm:spPr/>
      <dgm:t>
        <a:bodyPr/>
        <a:lstStyle/>
        <a:p>
          <a:endParaRPr lang="fr-CA"/>
        </a:p>
      </dgm:t>
    </dgm:pt>
    <dgm:pt modelId="{A4609E6F-741B-463C-9695-281AFD794458}" type="sibTrans" cxnId="{E0FA2209-F0F1-414B-BCA4-44BC7326BFDA}">
      <dgm:prSet/>
      <dgm:spPr/>
      <dgm:t>
        <a:bodyPr/>
        <a:lstStyle/>
        <a:p>
          <a:endParaRPr lang="fr-CA"/>
        </a:p>
      </dgm:t>
    </dgm:pt>
    <dgm:pt modelId="{F75BB530-8E5C-4BA3-AF8F-39FF4613D56E}">
      <dgm:prSet phldrT="[Texte]"/>
      <dgm:spPr/>
      <dgm:t>
        <a:bodyPr/>
        <a:lstStyle/>
        <a:p>
          <a:r>
            <a:rPr lang="fr-CA" dirty="0" smtClean="0"/>
            <a:t>Expériences clés</a:t>
          </a:r>
          <a:endParaRPr lang="fr-CA" dirty="0"/>
        </a:p>
      </dgm:t>
    </dgm:pt>
    <dgm:pt modelId="{257BD204-A39F-4F23-8024-C6BB3B122ECB}" type="parTrans" cxnId="{49444630-E5E2-447A-861E-68283DBA5BE5}">
      <dgm:prSet/>
      <dgm:spPr/>
      <dgm:t>
        <a:bodyPr/>
        <a:lstStyle/>
        <a:p>
          <a:endParaRPr lang="fr-CA"/>
        </a:p>
      </dgm:t>
    </dgm:pt>
    <dgm:pt modelId="{FB1544AF-8C31-4F5A-8344-53788CE0173E}" type="sibTrans" cxnId="{49444630-E5E2-447A-861E-68283DBA5BE5}">
      <dgm:prSet/>
      <dgm:spPr/>
      <dgm:t>
        <a:bodyPr/>
        <a:lstStyle/>
        <a:p>
          <a:endParaRPr lang="fr-CA"/>
        </a:p>
      </dgm:t>
    </dgm:pt>
    <dgm:pt modelId="{A7F792AD-0312-49DA-A596-97029D941B6D}">
      <dgm:prSet phldrT="[Texte]"/>
      <dgm:spPr/>
      <dgm:t>
        <a:bodyPr/>
        <a:lstStyle/>
        <a:p>
          <a:r>
            <a:rPr lang="fr-CA" dirty="0" smtClean="0"/>
            <a:t>Stratégies de soutien</a:t>
          </a:r>
          <a:endParaRPr lang="fr-CA" dirty="0"/>
        </a:p>
      </dgm:t>
    </dgm:pt>
    <dgm:pt modelId="{2A75016D-B63C-43BA-A3D5-5D338880BAA7}" type="parTrans" cxnId="{411FFC51-7B60-4C74-9214-0F3CA391CF3A}">
      <dgm:prSet/>
      <dgm:spPr/>
      <dgm:t>
        <a:bodyPr/>
        <a:lstStyle/>
        <a:p>
          <a:endParaRPr lang="fr-CA"/>
        </a:p>
      </dgm:t>
    </dgm:pt>
    <dgm:pt modelId="{977459F3-8F43-4609-A967-5CE3ED53B02E}" type="sibTrans" cxnId="{411FFC51-7B60-4C74-9214-0F3CA391CF3A}">
      <dgm:prSet/>
      <dgm:spPr/>
      <dgm:t>
        <a:bodyPr/>
        <a:lstStyle/>
        <a:p>
          <a:endParaRPr lang="fr-CA"/>
        </a:p>
      </dgm:t>
    </dgm:pt>
    <dgm:pt modelId="{6A930DF0-C6DD-46B9-AD39-0F12E8CE9F40}">
      <dgm:prSet phldrT="[Texte]"/>
      <dgm:spPr/>
      <dgm:t>
        <a:bodyPr/>
        <a:lstStyle/>
        <a:p>
          <a:endParaRPr lang="fr-CA" sz="1400" dirty="0"/>
        </a:p>
      </dgm:t>
    </dgm:pt>
    <dgm:pt modelId="{155FFE71-00AD-453C-B62D-E5F28694796F}" type="parTrans" cxnId="{51033568-43EA-4FDC-A8E7-1F2450D4E46B}">
      <dgm:prSet/>
      <dgm:spPr/>
      <dgm:t>
        <a:bodyPr/>
        <a:lstStyle/>
        <a:p>
          <a:endParaRPr lang="fr-CA"/>
        </a:p>
      </dgm:t>
    </dgm:pt>
    <dgm:pt modelId="{69EAA6D0-AD3F-4214-AF88-773C67886CCA}" type="sibTrans" cxnId="{51033568-43EA-4FDC-A8E7-1F2450D4E46B}">
      <dgm:prSet/>
      <dgm:spPr/>
      <dgm:t>
        <a:bodyPr/>
        <a:lstStyle/>
        <a:p>
          <a:endParaRPr lang="fr-CA"/>
        </a:p>
      </dgm:t>
    </dgm:pt>
    <dgm:pt modelId="{2E44A611-4942-4E99-9EC6-F6219BE4DAFB}">
      <dgm:prSet phldrT="[Texte]"/>
      <dgm:spPr/>
      <dgm:t>
        <a:bodyPr/>
        <a:lstStyle/>
        <a:p>
          <a:endParaRPr lang="fr-CA" sz="1400" dirty="0"/>
        </a:p>
      </dgm:t>
    </dgm:pt>
    <dgm:pt modelId="{504BBA17-543D-4C1E-BFA3-F997EBADF595}" type="parTrans" cxnId="{55FB0431-CED3-4DFB-A822-F4F0706AE237}">
      <dgm:prSet/>
      <dgm:spPr/>
      <dgm:t>
        <a:bodyPr/>
        <a:lstStyle/>
        <a:p>
          <a:endParaRPr lang="fr-CA"/>
        </a:p>
      </dgm:t>
    </dgm:pt>
    <dgm:pt modelId="{BF88B183-BF30-4DAC-8EC3-C65100C36208}" type="sibTrans" cxnId="{55FB0431-CED3-4DFB-A822-F4F0706AE237}">
      <dgm:prSet/>
      <dgm:spPr/>
      <dgm:t>
        <a:bodyPr/>
        <a:lstStyle/>
        <a:p>
          <a:endParaRPr lang="fr-CA"/>
        </a:p>
      </dgm:t>
    </dgm:pt>
    <dgm:pt modelId="{0BFE9758-40E8-4230-AC80-582465C26784}">
      <dgm:prSet phldrT="[Texte]"/>
      <dgm:spPr/>
      <dgm:t>
        <a:bodyPr/>
        <a:lstStyle/>
        <a:p>
          <a:endParaRPr lang="fr-CA" sz="1400" dirty="0"/>
        </a:p>
      </dgm:t>
    </dgm:pt>
    <dgm:pt modelId="{15E4B55D-BF7F-445D-B10C-ED3791D01821}" type="parTrans" cxnId="{B4ABC991-3E8D-4758-8D3C-F593B1985CF7}">
      <dgm:prSet/>
      <dgm:spPr/>
      <dgm:t>
        <a:bodyPr/>
        <a:lstStyle/>
        <a:p>
          <a:endParaRPr lang="fr-CA"/>
        </a:p>
      </dgm:t>
    </dgm:pt>
    <dgm:pt modelId="{956326EB-8428-4819-BAFD-0309899FFE5E}" type="sibTrans" cxnId="{B4ABC991-3E8D-4758-8D3C-F593B1985CF7}">
      <dgm:prSet/>
      <dgm:spPr/>
      <dgm:t>
        <a:bodyPr/>
        <a:lstStyle/>
        <a:p>
          <a:endParaRPr lang="fr-CA"/>
        </a:p>
      </dgm:t>
    </dgm:pt>
    <dgm:pt modelId="{A9FCF5D6-DD18-4ECC-93C7-3AACBFCB5887}">
      <dgm:prSet phldrT="[Texte]"/>
      <dgm:spPr/>
      <dgm:t>
        <a:bodyPr/>
        <a:lstStyle/>
        <a:p>
          <a:endParaRPr lang="fr-CA" sz="1400" dirty="0"/>
        </a:p>
      </dgm:t>
    </dgm:pt>
    <dgm:pt modelId="{AC94F9DC-95B3-49E5-95E0-616AFE63186D}" type="parTrans" cxnId="{D5891E70-8C14-4D4F-9322-0ACE4BAF0136}">
      <dgm:prSet/>
      <dgm:spPr/>
      <dgm:t>
        <a:bodyPr/>
        <a:lstStyle/>
        <a:p>
          <a:endParaRPr lang="fr-CA"/>
        </a:p>
      </dgm:t>
    </dgm:pt>
    <dgm:pt modelId="{4FDCA7F0-474E-4172-A34F-B9E1B7AE59EA}" type="sibTrans" cxnId="{D5891E70-8C14-4D4F-9322-0ACE4BAF0136}">
      <dgm:prSet/>
      <dgm:spPr/>
      <dgm:t>
        <a:bodyPr/>
        <a:lstStyle/>
        <a:p>
          <a:endParaRPr lang="fr-CA"/>
        </a:p>
      </dgm:t>
    </dgm:pt>
    <dgm:pt modelId="{00F2761C-12B1-4DA7-A01B-5EDE566C74FC}">
      <dgm:prSet phldrT="[Texte]" custT="1"/>
      <dgm:spPr/>
      <dgm:t>
        <a:bodyPr/>
        <a:lstStyle/>
        <a:p>
          <a:r>
            <a:rPr lang="fr-CA" sz="1800" dirty="0" smtClean="0"/>
            <a:t>Les concepts de nombre et de quantité</a:t>
          </a:r>
          <a:endParaRPr lang="fr-CA" sz="1800" dirty="0"/>
        </a:p>
      </dgm:t>
    </dgm:pt>
    <dgm:pt modelId="{CBC8BF6F-B8DE-42EC-A551-B43EF6125813}" type="parTrans" cxnId="{6B2F866F-9F93-4303-87D1-BB2728F1BDE4}">
      <dgm:prSet/>
      <dgm:spPr/>
      <dgm:t>
        <a:bodyPr/>
        <a:lstStyle/>
        <a:p>
          <a:endParaRPr lang="fr-CA"/>
        </a:p>
      </dgm:t>
    </dgm:pt>
    <dgm:pt modelId="{419F6755-E90B-49EB-B79B-1E3B61DD46F2}" type="sibTrans" cxnId="{6B2F866F-9F93-4303-87D1-BB2728F1BDE4}">
      <dgm:prSet/>
      <dgm:spPr/>
      <dgm:t>
        <a:bodyPr/>
        <a:lstStyle/>
        <a:p>
          <a:endParaRPr lang="fr-CA"/>
        </a:p>
      </dgm:t>
    </dgm:pt>
    <dgm:pt modelId="{F8149334-8AEB-4ABB-9F43-9C825CA1F584}">
      <dgm:prSet phldrT="[Texte]" custT="1"/>
      <dgm:spPr/>
      <dgm:t>
        <a:bodyPr/>
        <a:lstStyle/>
        <a:p>
          <a:r>
            <a:rPr lang="fr-CA" sz="1800" dirty="0" smtClean="0"/>
            <a:t>La communication et le langage</a:t>
          </a:r>
          <a:endParaRPr lang="fr-CA" sz="1800" dirty="0"/>
        </a:p>
      </dgm:t>
    </dgm:pt>
    <dgm:pt modelId="{6BD16E29-4D31-4CC3-96A2-F1B0E10AB66B}" type="parTrans" cxnId="{E3DB6577-D104-4C82-A86E-8A645F5D5833}">
      <dgm:prSet/>
      <dgm:spPr/>
      <dgm:t>
        <a:bodyPr/>
        <a:lstStyle/>
        <a:p>
          <a:endParaRPr lang="fr-CA"/>
        </a:p>
      </dgm:t>
    </dgm:pt>
    <dgm:pt modelId="{7BB7D35D-9668-4B45-BCBF-B90FBD0919FC}" type="sibTrans" cxnId="{E3DB6577-D104-4C82-A86E-8A645F5D5833}">
      <dgm:prSet/>
      <dgm:spPr/>
      <dgm:t>
        <a:bodyPr/>
        <a:lstStyle/>
        <a:p>
          <a:endParaRPr lang="fr-CA"/>
        </a:p>
      </dgm:t>
    </dgm:pt>
    <dgm:pt modelId="{4F58D6C4-350E-44B3-91C7-3FCA3FA4219D}">
      <dgm:prSet phldrT="[Texte]" custT="1"/>
      <dgm:spPr/>
      <dgm:t>
        <a:bodyPr/>
        <a:lstStyle/>
        <a:p>
          <a:endParaRPr lang="fr-CA" sz="1800" dirty="0"/>
        </a:p>
      </dgm:t>
    </dgm:pt>
    <dgm:pt modelId="{04169C06-7728-4A84-B652-65748D9C1D68}" type="parTrans" cxnId="{6C98F7DF-52C2-4F53-899E-D41CB7708144}">
      <dgm:prSet/>
      <dgm:spPr/>
      <dgm:t>
        <a:bodyPr/>
        <a:lstStyle/>
        <a:p>
          <a:endParaRPr lang="fr-CA"/>
        </a:p>
      </dgm:t>
    </dgm:pt>
    <dgm:pt modelId="{809646E5-ADB9-4136-962C-7E0C751804D3}" type="sibTrans" cxnId="{6C98F7DF-52C2-4F53-899E-D41CB7708144}">
      <dgm:prSet/>
      <dgm:spPr/>
      <dgm:t>
        <a:bodyPr/>
        <a:lstStyle/>
        <a:p>
          <a:endParaRPr lang="fr-CA"/>
        </a:p>
      </dgm:t>
    </dgm:pt>
    <dgm:pt modelId="{3971F60E-460C-4274-9282-94BFAF62AE2E}">
      <dgm:prSet phldrT="[Texte]" custT="1"/>
      <dgm:spPr/>
      <dgm:t>
        <a:bodyPr/>
        <a:lstStyle/>
        <a:p>
          <a:r>
            <a:rPr lang="fr-CA" sz="1800" dirty="0" smtClean="0"/>
            <a:t>-</a:t>
          </a:r>
          <a:endParaRPr lang="fr-CA" sz="1800" dirty="0"/>
        </a:p>
      </dgm:t>
    </dgm:pt>
    <dgm:pt modelId="{5CC073F8-A6DC-462E-A2F8-DA83529E2BF7}" type="parTrans" cxnId="{64CC02C1-B618-4772-9DB9-7231B476AA80}">
      <dgm:prSet/>
      <dgm:spPr/>
      <dgm:t>
        <a:bodyPr/>
        <a:lstStyle/>
        <a:p>
          <a:endParaRPr lang="fr-CA"/>
        </a:p>
      </dgm:t>
    </dgm:pt>
    <dgm:pt modelId="{BACA5A8E-2FD4-41E0-978E-61A7E996AFCE}" type="sibTrans" cxnId="{64CC02C1-B618-4772-9DB9-7231B476AA80}">
      <dgm:prSet/>
      <dgm:spPr/>
      <dgm:t>
        <a:bodyPr/>
        <a:lstStyle/>
        <a:p>
          <a:endParaRPr lang="fr-CA"/>
        </a:p>
      </dgm:t>
    </dgm:pt>
    <dgm:pt modelId="{8BA2AFE8-177A-47BF-9013-1821657E3BC4}">
      <dgm:prSet custT="1"/>
      <dgm:spPr/>
      <dgm:t>
        <a:bodyPr/>
        <a:lstStyle/>
        <a:p>
          <a:r>
            <a:rPr lang="fr-CA" sz="1800" dirty="0" smtClean="0"/>
            <a:t>-</a:t>
          </a:r>
          <a:endParaRPr lang="fr-CA" sz="1800" dirty="0"/>
        </a:p>
      </dgm:t>
    </dgm:pt>
    <dgm:pt modelId="{C975EE4E-7D79-4EB0-8D93-B52A5FC64CE9}" type="parTrans" cxnId="{4D1B167B-DBC3-4D80-B6D9-7428AC774763}">
      <dgm:prSet/>
      <dgm:spPr/>
      <dgm:t>
        <a:bodyPr/>
        <a:lstStyle/>
        <a:p>
          <a:endParaRPr lang="fr-CA"/>
        </a:p>
      </dgm:t>
    </dgm:pt>
    <dgm:pt modelId="{F7F88806-8CE3-450E-91C6-348422F93D22}" type="sibTrans" cxnId="{4D1B167B-DBC3-4D80-B6D9-7428AC774763}">
      <dgm:prSet/>
      <dgm:spPr/>
      <dgm:t>
        <a:bodyPr/>
        <a:lstStyle/>
        <a:p>
          <a:endParaRPr lang="fr-CA"/>
        </a:p>
      </dgm:t>
    </dgm:pt>
    <dgm:pt modelId="{D9FE686D-2858-4073-B2BA-0A17D5C5F246}">
      <dgm:prSet phldrT="[Texte]" custT="1"/>
      <dgm:spPr/>
      <dgm:t>
        <a:bodyPr/>
        <a:lstStyle/>
        <a:p>
          <a:r>
            <a:rPr lang="fr-CA" sz="1800" dirty="0" smtClean="0"/>
            <a:t>L’espace</a:t>
          </a:r>
          <a:endParaRPr lang="fr-CA" sz="1800" dirty="0"/>
        </a:p>
      </dgm:t>
    </dgm:pt>
    <dgm:pt modelId="{1A9A7998-632A-47EC-99E6-A1F393FD7FD9}" type="parTrans" cxnId="{58A6C1DA-5C54-434D-B25F-B779944D7A7F}">
      <dgm:prSet/>
      <dgm:spPr/>
      <dgm:t>
        <a:bodyPr/>
        <a:lstStyle/>
        <a:p>
          <a:endParaRPr lang="fr-CA"/>
        </a:p>
      </dgm:t>
    </dgm:pt>
    <dgm:pt modelId="{34E85375-7076-40E0-83B2-A455CAB5B1AA}" type="sibTrans" cxnId="{58A6C1DA-5C54-434D-B25F-B779944D7A7F}">
      <dgm:prSet/>
      <dgm:spPr/>
      <dgm:t>
        <a:bodyPr/>
        <a:lstStyle/>
        <a:p>
          <a:endParaRPr lang="fr-CA"/>
        </a:p>
      </dgm:t>
    </dgm:pt>
    <dgm:pt modelId="{348A722E-19CE-40A0-A2CF-C4808F137DA8}">
      <dgm:prSet custT="1"/>
      <dgm:spPr/>
      <dgm:t>
        <a:bodyPr/>
        <a:lstStyle/>
        <a:p>
          <a:r>
            <a:rPr lang="fr-CA" sz="1800" dirty="0" smtClean="0"/>
            <a:t>-</a:t>
          </a:r>
          <a:endParaRPr lang="fr-CA" sz="1800" dirty="0"/>
        </a:p>
      </dgm:t>
    </dgm:pt>
    <dgm:pt modelId="{22779D85-2CC9-4CA0-A46D-61EB6E0A5BEB}" type="parTrans" cxnId="{E319BFF1-C0E6-4AC8-83F6-0655939D93AE}">
      <dgm:prSet/>
      <dgm:spPr/>
      <dgm:t>
        <a:bodyPr/>
        <a:lstStyle/>
        <a:p>
          <a:endParaRPr lang="fr-CA"/>
        </a:p>
      </dgm:t>
    </dgm:pt>
    <dgm:pt modelId="{CE2C3D6D-D004-4C9B-A041-670F630E6881}" type="sibTrans" cxnId="{E319BFF1-C0E6-4AC8-83F6-0655939D93AE}">
      <dgm:prSet/>
      <dgm:spPr/>
      <dgm:t>
        <a:bodyPr/>
        <a:lstStyle/>
        <a:p>
          <a:endParaRPr lang="fr-CA"/>
        </a:p>
      </dgm:t>
    </dgm:pt>
    <dgm:pt modelId="{7FD99B25-C1EB-4552-9AF4-E60D16832E8E}">
      <dgm:prSet phldrT="[Texte]" custT="1"/>
      <dgm:spPr/>
      <dgm:t>
        <a:bodyPr/>
        <a:lstStyle/>
        <a:p>
          <a:r>
            <a:rPr lang="fr-CA" sz="1400" dirty="0" smtClean="0"/>
            <a:t>Matériel :</a:t>
          </a:r>
          <a:endParaRPr lang="fr-CA" sz="1400" dirty="0"/>
        </a:p>
      </dgm:t>
    </dgm:pt>
    <dgm:pt modelId="{617EEE52-7D44-4CE8-8771-72E44B829503}" type="parTrans" cxnId="{44D869EE-F166-4B86-A425-B03DA709FBF6}">
      <dgm:prSet/>
      <dgm:spPr/>
      <dgm:t>
        <a:bodyPr/>
        <a:lstStyle/>
        <a:p>
          <a:endParaRPr lang="fr-CA"/>
        </a:p>
      </dgm:t>
    </dgm:pt>
    <dgm:pt modelId="{5AC4DEDB-AD3B-4016-B90E-9D3C4D7C76CC}" type="sibTrans" cxnId="{44D869EE-F166-4B86-A425-B03DA709FBF6}">
      <dgm:prSet/>
      <dgm:spPr/>
      <dgm:t>
        <a:bodyPr/>
        <a:lstStyle/>
        <a:p>
          <a:endParaRPr lang="fr-CA"/>
        </a:p>
      </dgm:t>
    </dgm:pt>
    <dgm:pt modelId="{A8EAED53-1D51-49D4-99BB-1C25AF314735}">
      <dgm:prSet custT="1"/>
      <dgm:spPr/>
      <dgm:t>
        <a:bodyPr/>
        <a:lstStyle/>
        <a:p>
          <a:endParaRPr lang="fr-CA" sz="1800" dirty="0"/>
        </a:p>
      </dgm:t>
    </dgm:pt>
    <dgm:pt modelId="{77544569-3CBB-480F-A420-71C78A8CF4A0}" type="parTrans" cxnId="{67179F5A-7008-446A-8B26-5EE969C35D7D}">
      <dgm:prSet/>
      <dgm:spPr/>
      <dgm:t>
        <a:bodyPr/>
        <a:lstStyle/>
        <a:p>
          <a:endParaRPr lang="fr-CA"/>
        </a:p>
      </dgm:t>
    </dgm:pt>
    <dgm:pt modelId="{AB4C64B8-F140-4E7D-AA4C-8CA0400B7250}" type="sibTrans" cxnId="{67179F5A-7008-446A-8B26-5EE969C35D7D}">
      <dgm:prSet/>
      <dgm:spPr/>
      <dgm:t>
        <a:bodyPr/>
        <a:lstStyle/>
        <a:p>
          <a:endParaRPr lang="fr-CA"/>
        </a:p>
      </dgm:t>
    </dgm:pt>
    <dgm:pt modelId="{48FDAB85-E621-4F40-A0CE-852F398BD42E}">
      <dgm:prSet phldrT="[Texte]" custT="1"/>
      <dgm:spPr/>
      <dgm:t>
        <a:bodyPr/>
        <a:lstStyle/>
        <a:p>
          <a:endParaRPr lang="fr-CA" sz="1800" dirty="0"/>
        </a:p>
      </dgm:t>
    </dgm:pt>
    <dgm:pt modelId="{65F544FA-4792-4998-A9FB-14A47693FB6E}" type="sibTrans" cxnId="{3E3A6CE4-7F67-40D3-8B73-77AD391BFABB}">
      <dgm:prSet/>
      <dgm:spPr/>
      <dgm:t>
        <a:bodyPr/>
        <a:lstStyle/>
        <a:p>
          <a:endParaRPr lang="fr-CA"/>
        </a:p>
      </dgm:t>
    </dgm:pt>
    <dgm:pt modelId="{A8C6B620-35C5-4E5A-997A-28EA731ECC22}" type="parTrans" cxnId="{3E3A6CE4-7F67-40D3-8B73-77AD391BFABB}">
      <dgm:prSet/>
      <dgm:spPr/>
      <dgm:t>
        <a:bodyPr/>
        <a:lstStyle/>
        <a:p>
          <a:endParaRPr lang="fr-CA"/>
        </a:p>
      </dgm:t>
    </dgm:pt>
    <dgm:pt modelId="{79392C72-8F60-4793-A6A8-97CE60CB5815}">
      <dgm:prSet phldrT="[Texte]" custT="1"/>
      <dgm:spPr/>
      <dgm:t>
        <a:bodyPr/>
        <a:lstStyle/>
        <a:p>
          <a:r>
            <a:rPr lang="fr-CA" sz="1800" dirty="0" smtClean="0"/>
            <a:t>La conscience de soi</a:t>
          </a:r>
          <a:endParaRPr lang="fr-CA" sz="1800" dirty="0"/>
        </a:p>
      </dgm:t>
    </dgm:pt>
    <dgm:pt modelId="{52B144C8-9FAB-4D80-84A2-BA8710BD903B}" type="sibTrans" cxnId="{A6B6778A-EC3F-4B34-83C3-F6DC5E6F9834}">
      <dgm:prSet/>
      <dgm:spPr/>
      <dgm:t>
        <a:bodyPr/>
        <a:lstStyle/>
        <a:p>
          <a:endParaRPr lang="fr-CA"/>
        </a:p>
      </dgm:t>
    </dgm:pt>
    <dgm:pt modelId="{E0D4B4A7-8599-410D-838B-7D3243D4CFB7}" type="parTrans" cxnId="{A6B6778A-EC3F-4B34-83C3-F6DC5E6F9834}">
      <dgm:prSet/>
      <dgm:spPr/>
      <dgm:t>
        <a:bodyPr/>
        <a:lstStyle/>
        <a:p>
          <a:endParaRPr lang="fr-CA"/>
        </a:p>
      </dgm:t>
    </dgm:pt>
    <dgm:pt modelId="{55F5D3FD-3C25-426E-B8E6-8577BBC5B158}">
      <dgm:prSet phldrT="[Texte]" custT="1"/>
      <dgm:spPr/>
      <dgm:t>
        <a:bodyPr/>
        <a:lstStyle/>
        <a:p>
          <a:r>
            <a:rPr lang="fr-CA" sz="1800" smtClean="0"/>
            <a:t>-</a:t>
          </a:r>
          <a:endParaRPr lang="fr-CA" sz="1800" dirty="0"/>
        </a:p>
      </dgm:t>
    </dgm:pt>
    <dgm:pt modelId="{4B4417D4-90DB-42DE-8676-B36B8EDAA20B}" type="sibTrans" cxnId="{10F234C3-11DE-442C-A8D4-A7F3974FB541}">
      <dgm:prSet/>
      <dgm:spPr/>
      <dgm:t>
        <a:bodyPr/>
        <a:lstStyle/>
        <a:p>
          <a:endParaRPr lang="fr-CA"/>
        </a:p>
      </dgm:t>
    </dgm:pt>
    <dgm:pt modelId="{F7290427-E4F6-400B-A61D-2700E996A816}" type="parTrans" cxnId="{10F234C3-11DE-442C-A8D4-A7F3974FB541}">
      <dgm:prSet/>
      <dgm:spPr/>
      <dgm:t>
        <a:bodyPr/>
        <a:lstStyle/>
        <a:p>
          <a:endParaRPr lang="fr-CA"/>
        </a:p>
      </dgm:t>
    </dgm:pt>
    <dgm:pt modelId="{351BC8EB-9D65-4948-8544-D4364F183C3E}">
      <dgm:prSet phldrT="[Texte]" custT="1"/>
      <dgm:spPr/>
      <dgm:t>
        <a:bodyPr/>
        <a:lstStyle/>
        <a:p>
          <a:r>
            <a:rPr lang="fr-CA" sz="1400" dirty="0" smtClean="0"/>
            <a:t>Division physique:</a:t>
          </a:r>
          <a:endParaRPr lang="fr-CA" sz="1400" dirty="0"/>
        </a:p>
      </dgm:t>
    </dgm:pt>
    <dgm:pt modelId="{8818206B-553A-422B-BF09-4B3D77B383A3}" type="parTrans" cxnId="{A969BF58-9CD1-46E8-B428-8B2AC61922CF}">
      <dgm:prSet/>
      <dgm:spPr/>
      <dgm:t>
        <a:bodyPr/>
        <a:lstStyle/>
        <a:p>
          <a:endParaRPr lang="fr-CA"/>
        </a:p>
      </dgm:t>
    </dgm:pt>
    <dgm:pt modelId="{2D573629-41F8-455D-ADFF-0E58AB64A8F6}" type="sibTrans" cxnId="{A969BF58-9CD1-46E8-B428-8B2AC61922CF}">
      <dgm:prSet/>
      <dgm:spPr/>
      <dgm:t>
        <a:bodyPr/>
        <a:lstStyle/>
        <a:p>
          <a:endParaRPr lang="fr-CA"/>
        </a:p>
      </dgm:t>
    </dgm:pt>
    <dgm:pt modelId="{0D41B33D-8A94-4100-ADA7-DE0DC7B532C9}">
      <dgm:prSet phldrT="[Texte]" custT="1"/>
      <dgm:spPr/>
      <dgm:t>
        <a:bodyPr/>
        <a:lstStyle/>
        <a:p>
          <a:r>
            <a:rPr lang="fr-CA" sz="1400" dirty="0" smtClean="0"/>
            <a:t>Sortir les casse-têtes ou autre  matériel d’encastrement…</a:t>
          </a:r>
          <a:endParaRPr lang="fr-CA" sz="1400" dirty="0"/>
        </a:p>
      </dgm:t>
    </dgm:pt>
    <dgm:pt modelId="{DEDC7905-890B-416C-A7F9-E70B985E9415}" type="parTrans" cxnId="{91BD2C65-936B-4EF1-BBA7-6FE86B33BF8A}">
      <dgm:prSet/>
      <dgm:spPr/>
      <dgm:t>
        <a:bodyPr/>
        <a:lstStyle/>
        <a:p>
          <a:endParaRPr lang="fr-CA"/>
        </a:p>
      </dgm:t>
    </dgm:pt>
    <dgm:pt modelId="{6303DE7A-EC1D-4EC6-81AD-CB5292D3A0D0}" type="sibTrans" cxnId="{91BD2C65-936B-4EF1-BBA7-6FE86B33BF8A}">
      <dgm:prSet/>
      <dgm:spPr/>
      <dgm:t>
        <a:bodyPr/>
        <a:lstStyle/>
        <a:p>
          <a:endParaRPr lang="fr-CA"/>
        </a:p>
      </dgm:t>
    </dgm:pt>
    <dgm:pt modelId="{0D68EE31-AB83-42AC-A122-BB1544F29D91}">
      <dgm:prSet phldrT="[Texte]" custT="1"/>
      <dgm:spPr/>
      <dgm:t>
        <a:bodyPr/>
        <a:lstStyle/>
        <a:p>
          <a:r>
            <a:rPr lang="fr-CA" sz="1400" dirty="0" smtClean="0"/>
            <a:t>Interaction:</a:t>
          </a:r>
          <a:endParaRPr lang="fr-CA" sz="1400" dirty="0"/>
        </a:p>
      </dgm:t>
    </dgm:pt>
    <dgm:pt modelId="{D49ECEE4-C070-493C-9F26-4DECECA6232B}" type="parTrans" cxnId="{35C1EFFF-C823-417D-B88E-706E5E183A50}">
      <dgm:prSet/>
      <dgm:spPr/>
      <dgm:t>
        <a:bodyPr/>
        <a:lstStyle/>
        <a:p>
          <a:endParaRPr lang="fr-CA"/>
        </a:p>
      </dgm:t>
    </dgm:pt>
    <dgm:pt modelId="{AADDE883-5242-480C-9A16-29BE8C6302A0}" type="sibTrans" cxnId="{35C1EFFF-C823-417D-B88E-706E5E183A50}">
      <dgm:prSet/>
      <dgm:spPr/>
      <dgm:t>
        <a:bodyPr/>
        <a:lstStyle/>
        <a:p>
          <a:endParaRPr lang="fr-CA"/>
        </a:p>
      </dgm:t>
    </dgm:pt>
    <dgm:pt modelId="{7D24BC8E-06A2-4A60-A79C-3781A36140FB}">
      <dgm:prSet phldrT="[Texte]" custT="1"/>
      <dgm:spPr/>
      <dgm:t>
        <a:bodyPr/>
        <a:lstStyle/>
        <a:p>
          <a:endParaRPr lang="fr-CA" sz="1400" dirty="0"/>
        </a:p>
      </dgm:t>
    </dgm:pt>
    <dgm:pt modelId="{A4900FC6-85AB-4559-BF88-D292DE5DCFC3}" type="parTrans" cxnId="{0570C15D-8E90-4BAC-98FF-7AB032BB5191}">
      <dgm:prSet/>
      <dgm:spPr/>
      <dgm:t>
        <a:bodyPr/>
        <a:lstStyle/>
        <a:p>
          <a:endParaRPr lang="fr-CA"/>
        </a:p>
      </dgm:t>
    </dgm:pt>
    <dgm:pt modelId="{51BF44ED-EC30-4D4F-9085-A0E7EB82FAC4}" type="sibTrans" cxnId="{0570C15D-8E90-4BAC-98FF-7AB032BB5191}">
      <dgm:prSet/>
      <dgm:spPr/>
      <dgm:t>
        <a:bodyPr/>
        <a:lstStyle/>
        <a:p>
          <a:endParaRPr lang="fr-CA"/>
        </a:p>
      </dgm:t>
    </dgm:pt>
    <dgm:pt modelId="{0A745580-70CA-4A08-A445-D223E25CE6D2}">
      <dgm:prSet phldrT="[Texte]" custT="1"/>
      <dgm:spPr/>
      <dgm:t>
        <a:bodyPr/>
        <a:lstStyle/>
        <a:p>
          <a:r>
            <a:rPr lang="fr-CA" sz="1400" dirty="0" smtClean="0"/>
            <a:t>L’impliquer dans les tâches, lui donner de petites responsabilités…</a:t>
          </a:r>
          <a:endParaRPr lang="fr-CA" sz="1400" dirty="0"/>
        </a:p>
      </dgm:t>
    </dgm:pt>
    <dgm:pt modelId="{CCCB69D3-2E5F-40AD-9721-4B4D7BD840BD}" type="parTrans" cxnId="{09E64CBD-68EF-4266-AE6C-95C32EE7B06E}">
      <dgm:prSet/>
      <dgm:spPr/>
      <dgm:t>
        <a:bodyPr/>
        <a:lstStyle/>
        <a:p>
          <a:endParaRPr lang="fr-CA"/>
        </a:p>
      </dgm:t>
    </dgm:pt>
    <dgm:pt modelId="{F66E1506-F336-48AF-A7A6-9766FFD49DA0}" type="sibTrans" cxnId="{09E64CBD-68EF-4266-AE6C-95C32EE7B06E}">
      <dgm:prSet/>
      <dgm:spPr/>
      <dgm:t>
        <a:bodyPr/>
        <a:lstStyle/>
        <a:p>
          <a:endParaRPr lang="fr-CA"/>
        </a:p>
      </dgm:t>
    </dgm:pt>
    <dgm:pt modelId="{19B56CAF-6EDA-48BC-A220-FD29CDD34333}">
      <dgm:prSet phldrT="[Texte]" custT="1"/>
      <dgm:spPr/>
      <dgm:t>
        <a:bodyPr/>
        <a:lstStyle/>
        <a:p>
          <a:endParaRPr lang="fr-CA" sz="1400" dirty="0"/>
        </a:p>
      </dgm:t>
    </dgm:pt>
    <dgm:pt modelId="{9C72828A-B6A5-46FC-9DAC-3AC9B7E241A4}" type="parTrans" cxnId="{81F36BA7-B9E2-4D27-9CC2-C98095BD12EE}">
      <dgm:prSet/>
      <dgm:spPr/>
      <dgm:t>
        <a:bodyPr/>
        <a:lstStyle/>
        <a:p>
          <a:endParaRPr lang="fr-CA"/>
        </a:p>
      </dgm:t>
    </dgm:pt>
    <dgm:pt modelId="{CDFE354F-993B-494C-B892-9F628884F720}" type="sibTrans" cxnId="{81F36BA7-B9E2-4D27-9CC2-C98095BD12EE}">
      <dgm:prSet/>
      <dgm:spPr/>
      <dgm:t>
        <a:bodyPr/>
        <a:lstStyle/>
        <a:p>
          <a:endParaRPr lang="fr-CA"/>
        </a:p>
      </dgm:t>
    </dgm:pt>
    <dgm:pt modelId="{FAAAA333-02EC-4667-8280-DB4B78342085}">
      <dgm:prSet phldrT="[Texte]" custT="1"/>
      <dgm:spPr/>
      <dgm:t>
        <a:bodyPr/>
        <a:lstStyle/>
        <a:p>
          <a:r>
            <a:rPr lang="fr-CA" sz="1400" dirty="0" smtClean="0"/>
            <a:t>Aménager un coin jeux et petits jouets lui permettant en tout temps l’accès…</a:t>
          </a:r>
          <a:endParaRPr lang="fr-CA" sz="1400" dirty="0"/>
        </a:p>
      </dgm:t>
    </dgm:pt>
    <dgm:pt modelId="{A0BDDC33-BC7A-4C50-8313-9C233EB12139}" type="parTrans" cxnId="{F1D93360-9815-4DA3-A65B-1A3EADF642BD}">
      <dgm:prSet/>
      <dgm:spPr/>
      <dgm:t>
        <a:bodyPr/>
        <a:lstStyle/>
        <a:p>
          <a:endParaRPr lang="fr-CA"/>
        </a:p>
      </dgm:t>
    </dgm:pt>
    <dgm:pt modelId="{BC641AAD-155C-4AF3-B5F2-7B81A484AAA2}" type="sibTrans" cxnId="{F1D93360-9815-4DA3-A65B-1A3EADF642BD}">
      <dgm:prSet/>
      <dgm:spPr/>
      <dgm:t>
        <a:bodyPr/>
        <a:lstStyle/>
        <a:p>
          <a:endParaRPr lang="fr-CA"/>
        </a:p>
      </dgm:t>
    </dgm:pt>
    <dgm:pt modelId="{15CD1770-BE3C-4F1D-A5EC-D2144D180841}">
      <dgm:prSet phldrT="[Texte]" custT="1"/>
      <dgm:spPr/>
      <dgm:t>
        <a:bodyPr/>
        <a:lstStyle/>
        <a:p>
          <a:r>
            <a:rPr lang="fr-CA" sz="1400" dirty="0" smtClean="0"/>
            <a:t>Activité:</a:t>
          </a:r>
          <a:endParaRPr lang="fr-CA" sz="1400" dirty="0"/>
        </a:p>
      </dgm:t>
    </dgm:pt>
    <dgm:pt modelId="{0FFAB833-56F9-4F8F-9E5D-7D303AD78FF8}" type="parTrans" cxnId="{3E0265B6-751C-4FF5-97DD-BD610A618883}">
      <dgm:prSet/>
      <dgm:spPr/>
      <dgm:t>
        <a:bodyPr/>
        <a:lstStyle/>
        <a:p>
          <a:endParaRPr lang="fr-CA"/>
        </a:p>
      </dgm:t>
    </dgm:pt>
    <dgm:pt modelId="{851CC348-8F57-4BBA-B0C6-DFA784E7A061}" type="sibTrans" cxnId="{3E0265B6-751C-4FF5-97DD-BD610A618883}">
      <dgm:prSet/>
      <dgm:spPr/>
      <dgm:t>
        <a:bodyPr/>
        <a:lstStyle/>
        <a:p>
          <a:endParaRPr lang="fr-CA"/>
        </a:p>
      </dgm:t>
    </dgm:pt>
    <dgm:pt modelId="{AE1F5045-80D8-4927-85EA-D4F6AB362CD4}">
      <dgm:prSet phldrT="[Texte]" custT="1"/>
      <dgm:spPr/>
      <dgm:t>
        <a:bodyPr/>
        <a:lstStyle/>
        <a:p>
          <a:endParaRPr lang="fr-CA" sz="1400" dirty="0"/>
        </a:p>
      </dgm:t>
    </dgm:pt>
    <dgm:pt modelId="{DDB03D89-A480-43FC-BF8A-027B51732ECA}" type="parTrans" cxnId="{2537818E-6333-49E7-8577-22D6B77AC11E}">
      <dgm:prSet/>
      <dgm:spPr/>
      <dgm:t>
        <a:bodyPr/>
        <a:lstStyle/>
        <a:p>
          <a:endParaRPr lang="fr-CA"/>
        </a:p>
      </dgm:t>
    </dgm:pt>
    <dgm:pt modelId="{D9E4D5EC-9F05-4630-934D-59B389D48CC6}" type="sibTrans" cxnId="{2537818E-6333-49E7-8577-22D6B77AC11E}">
      <dgm:prSet/>
      <dgm:spPr/>
      <dgm:t>
        <a:bodyPr/>
        <a:lstStyle/>
        <a:p>
          <a:endParaRPr lang="fr-CA"/>
        </a:p>
      </dgm:t>
    </dgm:pt>
    <dgm:pt modelId="{4C191D03-81C3-4A24-A708-A48774CDD43A}">
      <dgm:prSet phldrT="[Texte]" custT="1"/>
      <dgm:spPr/>
      <dgm:t>
        <a:bodyPr/>
        <a:lstStyle/>
        <a:p>
          <a:endParaRPr lang="fr-CA" sz="1400" dirty="0"/>
        </a:p>
      </dgm:t>
    </dgm:pt>
    <dgm:pt modelId="{2B17AC99-B6DD-4E80-B263-06B399B19AA1}" type="parTrans" cxnId="{351993D4-0E92-4298-B159-65B01B18C1F5}">
      <dgm:prSet/>
      <dgm:spPr/>
      <dgm:t>
        <a:bodyPr/>
        <a:lstStyle/>
        <a:p>
          <a:endParaRPr lang="fr-CA"/>
        </a:p>
      </dgm:t>
    </dgm:pt>
    <dgm:pt modelId="{33130195-4635-4B00-8808-C77E7038B86D}" type="sibTrans" cxnId="{351993D4-0E92-4298-B159-65B01B18C1F5}">
      <dgm:prSet/>
      <dgm:spPr/>
      <dgm:t>
        <a:bodyPr/>
        <a:lstStyle/>
        <a:p>
          <a:endParaRPr lang="fr-CA"/>
        </a:p>
      </dgm:t>
    </dgm:pt>
    <dgm:pt modelId="{332FE46D-FED1-4248-9A0D-C2250538DE5A}">
      <dgm:prSet phldrT="[Texte]" custT="1"/>
      <dgm:spPr/>
      <dgm:t>
        <a:bodyPr/>
        <a:lstStyle/>
        <a:p>
          <a:r>
            <a:rPr lang="fr-CA" sz="1400" dirty="0" smtClean="0"/>
            <a:t>Organiser  une activité de groupe  avec des contenants empilables…</a:t>
          </a:r>
          <a:endParaRPr lang="fr-CA" sz="1400" dirty="0"/>
        </a:p>
      </dgm:t>
    </dgm:pt>
    <dgm:pt modelId="{ECAF0279-051C-470C-846D-09E81FAD877D}" type="parTrans" cxnId="{EA07A63E-91E7-4523-A90A-0C95088FBD23}">
      <dgm:prSet/>
      <dgm:spPr/>
      <dgm:t>
        <a:bodyPr/>
        <a:lstStyle/>
        <a:p>
          <a:endParaRPr lang="fr-CA"/>
        </a:p>
      </dgm:t>
    </dgm:pt>
    <dgm:pt modelId="{FF97EEBD-B3CE-4F70-BA50-41441E638A18}" type="sibTrans" cxnId="{EA07A63E-91E7-4523-A90A-0C95088FBD23}">
      <dgm:prSet/>
      <dgm:spPr/>
      <dgm:t>
        <a:bodyPr/>
        <a:lstStyle/>
        <a:p>
          <a:endParaRPr lang="fr-CA"/>
        </a:p>
      </dgm:t>
    </dgm:pt>
    <dgm:pt modelId="{34C8C6EF-4836-4988-BE7E-3CCD3283876F}" type="pres">
      <dgm:prSet presAssocID="{542D699E-5DF0-4B03-AFE1-1B344F624F47}" presName="Name0" presStyleCnt="0">
        <dgm:presLayoutVars>
          <dgm:dir/>
          <dgm:animLvl val="lvl"/>
          <dgm:resizeHandles val="exact"/>
        </dgm:presLayoutVars>
      </dgm:prSet>
      <dgm:spPr/>
      <dgm:t>
        <a:bodyPr/>
        <a:lstStyle/>
        <a:p>
          <a:endParaRPr lang="fr-CA"/>
        </a:p>
      </dgm:t>
    </dgm:pt>
    <dgm:pt modelId="{055167BF-08DB-4265-8470-0F8520B815BF}" type="pres">
      <dgm:prSet presAssocID="{05485522-2CC4-4CAF-9789-4DCACE46201C}" presName="composite" presStyleCnt="0"/>
      <dgm:spPr/>
    </dgm:pt>
    <dgm:pt modelId="{35FB12D4-4AE6-47CC-89A2-222A614D068E}" type="pres">
      <dgm:prSet presAssocID="{05485522-2CC4-4CAF-9789-4DCACE46201C}" presName="parTx" presStyleLbl="alignNode1" presStyleIdx="0" presStyleCnt="3">
        <dgm:presLayoutVars>
          <dgm:chMax val="0"/>
          <dgm:chPref val="0"/>
          <dgm:bulletEnabled val="1"/>
        </dgm:presLayoutVars>
      </dgm:prSet>
      <dgm:spPr/>
      <dgm:t>
        <a:bodyPr/>
        <a:lstStyle/>
        <a:p>
          <a:endParaRPr lang="fr-CA"/>
        </a:p>
      </dgm:t>
    </dgm:pt>
    <dgm:pt modelId="{1784F79D-C719-4E58-B160-74CA5183AB69}" type="pres">
      <dgm:prSet presAssocID="{05485522-2CC4-4CAF-9789-4DCACE46201C}" presName="desTx" presStyleLbl="alignAccFollowNode1" presStyleIdx="0" presStyleCnt="3">
        <dgm:presLayoutVars>
          <dgm:bulletEnabled val="1"/>
        </dgm:presLayoutVars>
      </dgm:prSet>
      <dgm:spPr/>
      <dgm:t>
        <a:bodyPr/>
        <a:lstStyle/>
        <a:p>
          <a:endParaRPr lang="fr-CA"/>
        </a:p>
      </dgm:t>
    </dgm:pt>
    <dgm:pt modelId="{954ADF19-175F-4FE7-BBC3-4EEC9BF130D1}" type="pres">
      <dgm:prSet presAssocID="{E1D7206B-28CE-4BD7-933E-36DD236FC0CC}" presName="space" presStyleCnt="0"/>
      <dgm:spPr/>
    </dgm:pt>
    <dgm:pt modelId="{F33E64FD-C529-4448-935F-85964BFA0C00}" type="pres">
      <dgm:prSet presAssocID="{F75BB530-8E5C-4BA3-AF8F-39FF4613D56E}" presName="composite" presStyleCnt="0"/>
      <dgm:spPr/>
    </dgm:pt>
    <dgm:pt modelId="{69EA47D2-B8FB-4E84-AF61-BA653A733E81}" type="pres">
      <dgm:prSet presAssocID="{F75BB530-8E5C-4BA3-AF8F-39FF4613D56E}" presName="parTx" presStyleLbl="alignNode1" presStyleIdx="1" presStyleCnt="3">
        <dgm:presLayoutVars>
          <dgm:chMax val="0"/>
          <dgm:chPref val="0"/>
          <dgm:bulletEnabled val="1"/>
        </dgm:presLayoutVars>
      </dgm:prSet>
      <dgm:spPr/>
      <dgm:t>
        <a:bodyPr/>
        <a:lstStyle/>
        <a:p>
          <a:endParaRPr lang="fr-CA"/>
        </a:p>
      </dgm:t>
    </dgm:pt>
    <dgm:pt modelId="{477BFB7E-7538-4FCF-862A-703724665FE5}" type="pres">
      <dgm:prSet presAssocID="{F75BB530-8E5C-4BA3-AF8F-39FF4613D56E}" presName="desTx" presStyleLbl="alignAccFollowNode1" presStyleIdx="1" presStyleCnt="3">
        <dgm:presLayoutVars>
          <dgm:bulletEnabled val="1"/>
        </dgm:presLayoutVars>
      </dgm:prSet>
      <dgm:spPr/>
      <dgm:t>
        <a:bodyPr/>
        <a:lstStyle/>
        <a:p>
          <a:endParaRPr lang="fr-CA"/>
        </a:p>
      </dgm:t>
    </dgm:pt>
    <dgm:pt modelId="{24E8DDBF-258B-43B5-9CAD-D613CB883D40}" type="pres">
      <dgm:prSet presAssocID="{FB1544AF-8C31-4F5A-8344-53788CE0173E}" presName="space" presStyleCnt="0"/>
      <dgm:spPr/>
    </dgm:pt>
    <dgm:pt modelId="{F94B3276-552E-4455-850A-934C6798A373}" type="pres">
      <dgm:prSet presAssocID="{A7F792AD-0312-49DA-A596-97029D941B6D}" presName="composite" presStyleCnt="0"/>
      <dgm:spPr/>
    </dgm:pt>
    <dgm:pt modelId="{6B5F3782-48F1-46FF-87AD-FD2381FA95C2}" type="pres">
      <dgm:prSet presAssocID="{A7F792AD-0312-49DA-A596-97029D941B6D}" presName="parTx" presStyleLbl="alignNode1" presStyleIdx="2" presStyleCnt="3">
        <dgm:presLayoutVars>
          <dgm:chMax val="0"/>
          <dgm:chPref val="0"/>
          <dgm:bulletEnabled val="1"/>
        </dgm:presLayoutVars>
      </dgm:prSet>
      <dgm:spPr/>
      <dgm:t>
        <a:bodyPr/>
        <a:lstStyle/>
        <a:p>
          <a:endParaRPr lang="fr-CA"/>
        </a:p>
      </dgm:t>
    </dgm:pt>
    <dgm:pt modelId="{A850D2A6-30FF-4A2D-9368-0947558B7C1D}" type="pres">
      <dgm:prSet presAssocID="{A7F792AD-0312-49DA-A596-97029D941B6D}" presName="desTx" presStyleLbl="alignAccFollowNode1" presStyleIdx="2" presStyleCnt="3">
        <dgm:presLayoutVars>
          <dgm:bulletEnabled val="1"/>
        </dgm:presLayoutVars>
      </dgm:prSet>
      <dgm:spPr/>
      <dgm:t>
        <a:bodyPr/>
        <a:lstStyle/>
        <a:p>
          <a:endParaRPr lang="fr-CA"/>
        </a:p>
      </dgm:t>
    </dgm:pt>
  </dgm:ptLst>
  <dgm:cxnLst>
    <dgm:cxn modelId="{AAB32896-06A2-4995-A1F8-629286C83C20}" type="presOf" srcId="{F75BB530-8E5C-4BA3-AF8F-39FF4613D56E}" destId="{69EA47D2-B8FB-4E84-AF61-BA653A733E81}" srcOrd="0" destOrd="0" presId="urn:microsoft.com/office/officeart/2005/8/layout/hList1"/>
    <dgm:cxn modelId="{3A5E18DB-901D-47B2-BC71-0D9D54367C73}" type="presOf" srcId="{4F58D6C4-350E-44B3-91C7-3FCA3FA4219D}" destId="{477BFB7E-7538-4FCF-862A-703724665FE5}" srcOrd="0" destOrd="5" presId="urn:microsoft.com/office/officeart/2005/8/layout/hList1"/>
    <dgm:cxn modelId="{3F463C3B-6F86-4447-BAAA-5B64A9906BF9}" type="presOf" srcId="{F8149334-8AEB-4ABB-9F43-9C825CA1F584}" destId="{477BFB7E-7538-4FCF-862A-703724665FE5}" srcOrd="0" destOrd="3" presId="urn:microsoft.com/office/officeart/2005/8/layout/hList1"/>
    <dgm:cxn modelId="{E3E68979-DA38-408A-B4AF-176926405F40}" type="presOf" srcId="{0A745580-70CA-4A08-A445-D223E25CE6D2}" destId="{A850D2A6-30FF-4A2D-9368-0947558B7C1D}" srcOrd="0" destOrd="4" presId="urn:microsoft.com/office/officeart/2005/8/layout/hList1"/>
    <dgm:cxn modelId="{08C78986-77EA-4935-A148-9FF9E85014F3}" type="presOf" srcId="{2E44A611-4942-4E99-9EC6-F6219BE4DAFB}" destId="{1784F79D-C719-4E58-B160-74CA5183AB69}" srcOrd="0" destOrd="2" presId="urn:microsoft.com/office/officeart/2005/8/layout/hList1"/>
    <dgm:cxn modelId="{E0FA2209-F0F1-414B-BCA4-44BC7326BFDA}" srcId="{05485522-2CC4-4CAF-9789-4DCACE46201C}" destId="{BD72E2E5-0028-480D-A11E-4470B0836BBF}" srcOrd="0" destOrd="0" parTransId="{B30437C3-F859-4B16-A1AA-4E15148158C3}" sibTransId="{A4609E6F-741B-463C-9695-281AFD794458}"/>
    <dgm:cxn modelId="{90E8C3A4-BB2D-420D-A793-9DA4AC2CC559}" type="presOf" srcId="{79392C72-8F60-4793-A6A8-97CE60CB5815}" destId="{477BFB7E-7538-4FCF-862A-703724665FE5}" srcOrd="0" destOrd="9" presId="urn:microsoft.com/office/officeart/2005/8/layout/hList1"/>
    <dgm:cxn modelId="{B7F35952-0C9A-48F9-8453-3F6A8A425430}" type="presOf" srcId="{3971F60E-460C-4274-9282-94BFAF62AE2E}" destId="{477BFB7E-7538-4FCF-862A-703724665FE5}" srcOrd="0" destOrd="7" presId="urn:microsoft.com/office/officeart/2005/8/layout/hList1"/>
    <dgm:cxn modelId="{C89D641E-B83F-43B7-BFF4-96AF163E8CF3}" type="presOf" srcId="{D9FE686D-2858-4073-B2BA-0A17D5C5F246}" destId="{477BFB7E-7538-4FCF-862A-703724665FE5}" srcOrd="0" destOrd="0" presId="urn:microsoft.com/office/officeart/2005/8/layout/hList1"/>
    <dgm:cxn modelId="{09E64CBD-68EF-4266-AE6C-95C32EE7B06E}" srcId="{0D68EE31-AB83-42AC-A122-BB1544F29D91}" destId="{0A745580-70CA-4A08-A445-D223E25CE6D2}" srcOrd="0" destOrd="0" parTransId="{CCCB69D3-2E5F-40AD-9721-4B4D7BD840BD}" sibTransId="{F66E1506-F336-48AF-A7A6-9766FFD49DA0}"/>
    <dgm:cxn modelId="{3FA30500-FAB1-4728-90B6-C6174A8638AC}" type="presOf" srcId="{A7F792AD-0312-49DA-A596-97029D941B6D}" destId="{6B5F3782-48F1-46FF-87AD-FD2381FA95C2}" srcOrd="0" destOrd="0" presId="urn:microsoft.com/office/officeart/2005/8/layout/hList1"/>
    <dgm:cxn modelId="{46C40A0D-1862-47D7-B8CD-51EF7883B404}" type="presOf" srcId="{6A930DF0-C6DD-46B9-AD39-0F12E8CE9F40}" destId="{1784F79D-C719-4E58-B160-74CA5183AB69}" srcOrd="0" destOrd="3" presId="urn:microsoft.com/office/officeart/2005/8/layout/hList1"/>
    <dgm:cxn modelId="{0572ECD7-05E5-4184-B800-AB17407730DD}" type="presOf" srcId="{7D24BC8E-06A2-4A60-A79C-3781A36140FB}" destId="{A850D2A6-30FF-4A2D-9368-0947558B7C1D}" srcOrd="0" destOrd="2" presId="urn:microsoft.com/office/officeart/2005/8/layout/hList1"/>
    <dgm:cxn modelId="{0570C15D-8E90-4BAC-98FF-7AB032BB5191}" srcId="{7FD99B25-C1EB-4552-9AF4-E60D16832E8E}" destId="{7D24BC8E-06A2-4A60-A79C-3781A36140FB}" srcOrd="1" destOrd="0" parTransId="{A4900FC6-85AB-4559-BF88-D292DE5DCFC3}" sibTransId="{51BF44ED-EC30-4D4F-9085-A0E7EB82FAC4}"/>
    <dgm:cxn modelId="{32979DA5-EE93-4A8C-96A7-78FE5A0B6FC2}" type="presOf" srcId="{4C191D03-81C3-4A24-A708-A48774CDD43A}" destId="{A850D2A6-30FF-4A2D-9368-0947558B7C1D}" srcOrd="0" destOrd="11" presId="urn:microsoft.com/office/officeart/2005/8/layout/hList1"/>
    <dgm:cxn modelId="{C6E3BAFE-FDC5-44C9-B836-456C16E628DF}" type="presOf" srcId="{0D68EE31-AB83-42AC-A122-BB1544F29D91}" destId="{A850D2A6-30FF-4A2D-9368-0947558B7C1D}" srcOrd="0" destOrd="3" presId="urn:microsoft.com/office/officeart/2005/8/layout/hList1"/>
    <dgm:cxn modelId="{A9326839-B3F3-4D2B-B63E-C900B2682B73}" type="presOf" srcId="{48FDAB85-E621-4F40-A0CE-852F398BD42E}" destId="{477BFB7E-7538-4FCF-862A-703724665FE5}" srcOrd="0" destOrd="8" presId="urn:microsoft.com/office/officeart/2005/8/layout/hList1"/>
    <dgm:cxn modelId="{FE4DAB13-4F48-4A30-864D-1D570D255383}" type="presOf" srcId="{BD72E2E5-0028-480D-A11E-4470B0836BBF}" destId="{1784F79D-C719-4E58-B160-74CA5183AB69}" srcOrd="0" destOrd="0" presId="urn:microsoft.com/office/officeart/2005/8/layout/hList1"/>
    <dgm:cxn modelId="{7CA7D81A-A414-481F-9E9D-CBD8716D833F}" type="presOf" srcId="{00F2761C-12B1-4DA7-A01B-5EDE566C74FC}" destId="{477BFB7E-7538-4FCF-862A-703724665FE5}" srcOrd="0" destOrd="6" presId="urn:microsoft.com/office/officeart/2005/8/layout/hList1"/>
    <dgm:cxn modelId="{3E3A6CE4-7F67-40D3-8B73-77AD391BFABB}" srcId="{F75BB530-8E5C-4BA3-AF8F-39FF4613D56E}" destId="{48FDAB85-E621-4F40-A0CE-852F398BD42E}" srcOrd="4" destOrd="0" parTransId="{A8C6B620-35C5-4E5A-997A-28EA731ECC22}" sibTransId="{65F544FA-4792-4998-A9FB-14A47693FB6E}"/>
    <dgm:cxn modelId="{4C690496-91CC-403B-BCB7-9E1B84CBC1A9}" type="presOf" srcId="{351BC8EB-9D65-4948-8544-D4364F183C3E}" destId="{A850D2A6-30FF-4A2D-9368-0947558B7C1D}" srcOrd="0" destOrd="6" presId="urn:microsoft.com/office/officeart/2005/8/layout/hList1"/>
    <dgm:cxn modelId="{91861FFA-A0B9-47AA-AA85-F0A7DBAA5B78}" type="presOf" srcId="{7FD99B25-C1EB-4552-9AF4-E60D16832E8E}" destId="{A850D2A6-30FF-4A2D-9368-0947558B7C1D}" srcOrd="0" destOrd="0" presId="urn:microsoft.com/office/officeart/2005/8/layout/hList1"/>
    <dgm:cxn modelId="{6C98F7DF-52C2-4F53-899E-D41CB7708144}" srcId="{F75BB530-8E5C-4BA3-AF8F-39FF4613D56E}" destId="{4F58D6C4-350E-44B3-91C7-3FCA3FA4219D}" srcOrd="2" destOrd="0" parTransId="{04169C06-7728-4A84-B652-65748D9C1D68}" sibTransId="{809646E5-ADB9-4136-962C-7E0C751804D3}"/>
    <dgm:cxn modelId="{A969BF58-9CD1-46E8-B428-8B2AC61922CF}" srcId="{A7F792AD-0312-49DA-A596-97029D941B6D}" destId="{351BC8EB-9D65-4948-8544-D4364F183C3E}" srcOrd="3" destOrd="0" parTransId="{8818206B-553A-422B-BF09-4B3D77B383A3}" sibTransId="{2D573629-41F8-455D-ADFF-0E58AB64A8F6}"/>
    <dgm:cxn modelId="{82D87998-89A2-4780-8B09-BBA70881D90D}" type="presOf" srcId="{15CD1770-BE3C-4F1D-A5EC-D2144D180841}" destId="{A850D2A6-30FF-4A2D-9368-0947558B7C1D}" srcOrd="0" destOrd="9" presId="urn:microsoft.com/office/officeart/2005/8/layout/hList1"/>
    <dgm:cxn modelId="{EA07A63E-91E7-4523-A90A-0C95088FBD23}" srcId="{15CD1770-BE3C-4F1D-A5EC-D2144D180841}" destId="{332FE46D-FED1-4248-9A0D-C2250538DE5A}" srcOrd="0" destOrd="0" parTransId="{ECAF0279-051C-470C-846D-09E81FAD877D}" sibTransId="{FF97EEBD-B3CE-4F70-BA50-41441E638A18}"/>
    <dgm:cxn modelId="{B4ABC991-3E8D-4758-8D3C-F593B1985CF7}" srcId="{05485522-2CC4-4CAF-9789-4DCACE46201C}" destId="{0BFE9758-40E8-4230-AC80-582465C26784}" srcOrd="1" destOrd="0" parTransId="{15E4B55D-BF7F-445D-B10C-ED3791D01821}" sibTransId="{956326EB-8428-4819-BAFD-0309899FFE5E}"/>
    <dgm:cxn modelId="{44D869EE-F166-4B86-A425-B03DA709FBF6}" srcId="{A7F792AD-0312-49DA-A596-97029D941B6D}" destId="{7FD99B25-C1EB-4552-9AF4-E60D16832E8E}" srcOrd="0" destOrd="0" parTransId="{617EEE52-7D44-4CE8-8771-72E44B829503}" sibTransId="{5AC4DEDB-AD3B-4016-B90E-9D3C4D7C76CC}"/>
    <dgm:cxn modelId="{3238B110-0A7E-48F7-AE5B-E200282EF214}" srcId="{542D699E-5DF0-4B03-AFE1-1B344F624F47}" destId="{05485522-2CC4-4CAF-9789-4DCACE46201C}" srcOrd="0" destOrd="0" parTransId="{6F3E5DBF-051E-4D73-AE26-A81097CB2A01}" sibTransId="{E1D7206B-28CE-4BD7-933E-36DD236FC0CC}"/>
    <dgm:cxn modelId="{10F234C3-11DE-442C-A8D4-A7F3974FB541}" srcId="{79392C72-8F60-4793-A6A8-97CE60CB5815}" destId="{55F5D3FD-3C25-426E-B8E6-8577BBC5B158}" srcOrd="0" destOrd="0" parTransId="{F7290427-E4F6-400B-A61D-2700E996A816}" sibTransId="{4B4417D4-90DB-42DE-8676-B36B8EDAA20B}"/>
    <dgm:cxn modelId="{96383C68-F51F-40DB-8EE1-A4DFF23211A7}" type="presOf" srcId="{55F5D3FD-3C25-426E-B8E6-8577BBC5B158}" destId="{477BFB7E-7538-4FCF-862A-703724665FE5}" srcOrd="0" destOrd="10" presId="urn:microsoft.com/office/officeart/2005/8/layout/hList1"/>
    <dgm:cxn modelId="{A73DAC44-C3DF-4F4E-9D55-22BBF806F123}" type="presOf" srcId="{A9FCF5D6-DD18-4ECC-93C7-3AACBFCB5887}" destId="{477BFB7E-7538-4FCF-862A-703724665FE5}" srcOrd="0" destOrd="11" presId="urn:microsoft.com/office/officeart/2005/8/layout/hList1"/>
    <dgm:cxn modelId="{411FFC51-7B60-4C74-9214-0F3CA391CF3A}" srcId="{542D699E-5DF0-4B03-AFE1-1B344F624F47}" destId="{A7F792AD-0312-49DA-A596-97029D941B6D}" srcOrd="2" destOrd="0" parTransId="{2A75016D-B63C-43BA-A3D5-5D338880BAA7}" sibTransId="{977459F3-8F43-4609-A967-5CE3ED53B02E}"/>
    <dgm:cxn modelId="{6B2F866F-9F93-4303-87D1-BB2728F1BDE4}" srcId="{F75BB530-8E5C-4BA3-AF8F-39FF4613D56E}" destId="{00F2761C-12B1-4DA7-A01B-5EDE566C74FC}" srcOrd="3" destOrd="0" parTransId="{CBC8BF6F-B8DE-42EC-A551-B43EF6125813}" sibTransId="{419F6755-E90B-49EB-B79B-1E3B61DD46F2}"/>
    <dgm:cxn modelId="{F1D93360-9815-4DA3-A65B-1A3EADF642BD}" srcId="{351BC8EB-9D65-4948-8544-D4364F183C3E}" destId="{FAAAA333-02EC-4667-8280-DB4B78342085}" srcOrd="0" destOrd="0" parTransId="{A0BDDC33-BC7A-4C50-8313-9C233EB12139}" sibTransId="{BC641AAD-155C-4AF3-B5F2-7B81A484AAA2}"/>
    <dgm:cxn modelId="{EF1E3AC7-FEBC-4A8C-AB3B-5EDDB354ABBE}" type="presOf" srcId="{348A722E-19CE-40A0-A2CF-C4808F137DA8}" destId="{477BFB7E-7538-4FCF-862A-703724665FE5}" srcOrd="0" destOrd="1" presId="urn:microsoft.com/office/officeart/2005/8/layout/hList1"/>
    <dgm:cxn modelId="{E5ADFF7E-15FA-49C0-A88E-8D6D59FE183E}" type="presOf" srcId="{8BA2AFE8-177A-47BF-9013-1821657E3BC4}" destId="{477BFB7E-7538-4FCF-862A-703724665FE5}" srcOrd="0" destOrd="4" presId="urn:microsoft.com/office/officeart/2005/8/layout/hList1"/>
    <dgm:cxn modelId="{E3DB6577-D104-4C82-A86E-8A645F5D5833}" srcId="{F75BB530-8E5C-4BA3-AF8F-39FF4613D56E}" destId="{F8149334-8AEB-4ABB-9F43-9C825CA1F584}" srcOrd="1" destOrd="0" parTransId="{6BD16E29-4D31-4CC3-96A2-F1B0E10AB66B}" sibTransId="{7BB7D35D-9668-4B45-BCBF-B90FBD0919FC}"/>
    <dgm:cxn modelId="{51033568-43EA-4FDC-A8E7-1F2450D4E46B}" srcId="{05485522-2CC4-4CAF-9789-4DCACE46201C}" destId="{6A930DF0-C6DD-46B9-AD39-0F12E8CE9F40}" srcOrd="3" destOrd="0" parTransId="{155FFE71-00AD-453C-B62D-E5F28694796F}" sibTransId="{69EAA6D0-AD3F-4214-AF88-773C67886CCA}"/>
    <dgm:cxn modelId="{4D1B167B-DBC3-4D80-B6D9-7428AC774763}" srcId="{F8149334-8AEB-4ABB-9F43-9C825CA1F584}" destId="{8BA2AFE8-177A-47BF-9013-1821657E3BC4}" srcOrd="0" destOrd="0" parTransId="{C975EE4E-7D79-4EB0-8D93-B52A5FC64CE9}" sibTransId="{F7F88806-8CE3-450E-91C6-348422F93D22}"/>
    <dgm:cxn modelId="{0C826AC7-458F-4D4E-A37E-B9C548CDC9CD}" type="presOf" srcId="{0BFE9758-40E8-4230-AC80-582465C26784}" destId="{1784F79D-C719-4E58-B160-74CA5183AB69}" srcOrd="0" destOrd="1" presId="urn:microsoft.com/office/officeart/2005/8/layout/hList1"/>
    <dgm:cxn modelId="{90F72DB4-3E90-4380-A253-0B14220815A5}" type="presOf" srcId="{332FE46D-FED1-4248-9A0D-C2250538DE5A}" destId="{A850D2A6-30FF-4A2D-9368-0947558B7C1D}" srcOrd="0" destOrd="10" presId="urn:microsoft.com/office/officeart/2005/8/layout/hList1"/>
    <dgm:cxn modelId="{351993D4-0E92-4298-B159-65B01B18C1F5}" srcId="{15CD1770-BE3C-4F1D-A5EC-D2144D180841}" destId="{4C191D03-81C3-4A24-A708-A48774CDD43A}" srcOrd="1" destOrd="0" parTransId="{2B17AC99-B6DD-4E80-B263-06B399B19AA1}" sibTransId="{33130195-4635-4B00-8808-C77E7038B86D}"/>
    <dgm:cxn modelId="{58A6C1DA-5C54-434D-B25F-B779944D7A7F}" srcId="{F75BB530-8E5C-4BA3-AF8F-39FF4613D56E}" destId="{D9FE686D-2858-4073-B2BA-0A17D5C5F246}" srcOrd="0" destOrd="0" parTransId="{1A9A7998-632A-47EC-99E6-A1F393FD7FD9}" sibTransId="{34E85375-7076-40E0-83B2-A455CAB5B1AA}"/>
    <dgm:cxn modelId="{F12D1608-04A2-47AE-9467-71AAAAFD640B}" type="presOf" srcId="{AE1F5045-80D8-4927-85EA-D4F6AB362CD4}" destId="{A850D2A6-30FF-4A2D-9368-0947558B7C1D}" srcOrd="0" destOrd="8" presId="urn:microsoft.com/office/officeart/2005/8/layout/hList1"/>
    <dgm:cxn modelId="{91BD2C65-936B-4EF1-BBA7-6FE86B33BF8A}" srcId="{7FD99B25-C1EB-4552-9AF4-E60D16832E8E}" destId="{0D41B33D-8A94-4100-ADA7-DE0DC7B532C9}" srcOrd="0" destOrd="0" parTransId="{DEDC7905-890B-416C-A7F9-E70B985E9415}" sibTransId="{6303DE7A-EC1D-4EC6-81AD-CB5292D3A0D0}"/>
    <dgm:cxn modelId="{81F36BA7-B9E2-4D27-9CC2-C98095BD12EE}" srcId="{A7F792AD-0312-49DA-A596-97029D941B6D}" destId="{19B56CAF-6EDA-48BC-A220-FD29CDD34333}" srcOrd="2" destOrd="0" parTransId="{9C72828A-B6A5-46FC-9DAC-3AC9B7E241A4}" sibTransId="{CDFE354F-993B-494C-B892-9F628884F720}"/>
    <dgm:cxn modelId="{A6B6778A-EC3F-4B34-83C3-F6DC5E6F9834}" srcId="{F75BB530-8E5C-4BA3-AF8F-39FF4613D56E}" destId="{79392C72-8F60-4793-A6A8-97CE60CB5815}" srcOrd="5" destOrd="0" parTransId="{E0D4B4A7-8599-410D-838B-7D3243D4CFB7}" sibTransId="{52B144C8-9FAB-4D80-84A2-BA8710BD903B}"/>
    <dgm:cxn modelId="{0F574A82-E442-465E-951E-53B904089242}" type="presOf" srcId="{05485522-2CC4-4CAF-9789-4DCACE46201C}" destId="{35FB12D4-4AE6-47CC-89A2-222A614D068E}" srcOrd="0" destOrd="0" presId="urn:microsoft.com/office/officeart/2005/8/layout/hList1"/>
    <dgm:cxn modelId="{E319BFF1-C0E6-4AC8-83F6-0655939D93AE}" srcId="{D9FE686D-2858-4073-B2BA-0A17D5C5F246}" destId="{348A722E-19CE-40A0-A2CF-C4808F137DA8}" srcOrd="0" destOrd="0" parTransId="{22779D85-2CC9-4CA0-A46D-61EB6E0A5BEB}" sibTransId="{CE2C3D6D-D004-4C9B-A041-670F630E6881}"/>
    <dgm:cxn modelId="{06147BF4-A39C-41A3-82BC-899CC5E34426}" type="presOf" srcId="{19B56CAF-6EDA-48BC-A220-FD29CDD34333}" destId="{A850D2A6-30FF-4A2D-9368-0947558B7C1D}" srcOrd="0" destOrd="5" presId="urn:microsoft.com/office/officeart/2005/8/layout/hList1"/>
    <dgm:cxn modelId="{67179F5A-7008-446A-8B26-5EE969C35D7D}" srcId="{D9FE686D-2858-4073-B2BA-0A17D5C5F246}" destId="{A8EAED53-1D51-49D4-99BB-1C25AF314735}" srcOrd="1" destOrd="0" parTransId="{77544569-3CBB-480F-A420-71C78A8CF4A0}" sibTransId="{AB4C64B8-F140-4E7D-AA4C-8CA0400B7250}"/>
    <dgm:cxn modelId="{35C1EFFF-C823-417D-B88E-706E5E183A50}" srcId="{A7F792AD-0312-49DA-A596-97029D941B6D}" destId="{0D68EE31-AB83-42AC-A122-BB1544F29D91}" srcOrd="1" destOrd="0" parTransId="{D49ECEE4-C070-493C-9F26-4DECECA6232B}" sibTransId="{AADDE883-5242-480C-9A16-29BE8C6302A0}"/>
    <dgm:cxn modelId="{3E0265B6-751C-4FF5-97DD-BD610A618883}" srcId="{A7F792AD-0312-49DA-A596-97029D941B6D}" destId="{15CD1770-BE3C-4F1D-A5EC-D2144D180841}" srcOrd="4" destOrd="0" parTransId="{0FFAB833-56F9-4F8F-9E5D-7D303AD78FF8}" sibTransId="{851CC348-8F57-4BBA-B0C6-DFA784E7A061}"/>
    <dgm:cxn modelId="{0AC97A7B-A5FD-4722-869F-49D439253471}" type="presOf" srcId="{A8EAED53-1D51-49D4-99BB-1C25AF314735}" destId="{477BFB7E-7538-4FCF-862A-703724665FE5}" srcOrd="0" destOrd="2" presId="urn:microsoft.com/office/officeart/2005/8/layout/hList1"/>
    <dgm:cxn modelId="{64CC02C1-B618-4772-9DB9-7231B476AA80}" srcId="{00F2761C-12B1-4DA7-A01B-5EDE566C74FC}" destId="{3971F60E-460C-4274-9282-94BFAF62AE2E}" srcOrd="0" destOrd="0" parTransId="{5CC073F8-A6DC-462E-A2F8-DA83529E2BF7}" sibTransId="{BACA5A8E-2FD4-41E0-978E-61A7E996AFCE}"/>
    <dgm:cxn modelId="{0D16C827-1966-4FAA-AE3F-AF73C554D386}" type="presOf" srcId="{0D41B33D-8A94-4100-ADA7-DE0DC7B532C9}" destId="{A850D2A6-30FF-4A2D-9368-0947558B7C1D}" srcOrd="0" destOrd="1" presId="urn:microsoft.com/office/officeart/2005/8/layout/hList1"/>
    <dgm:cxn modelId="{90D87701-7843-4C08-B4FC-2EA4DA04E1A5}" type="presOf" srcId="{FAAAA333-02EC-4667-8280-DB4B78342085}" destId="{A850D2A6-30FF-4A2D-9368-0947558B7C1D}" srcOrd="0" destOrd="7" presId="urn:microsoft.com/office/officeart/2005/8/layout/hList1"/>
    <dgm:cxn modelId="{2537818E-6333-49E7-8577-22D6B77AC11E}" srcId="{351BC8EB-9D65-4948-8544-D4364F183C3E}" destId="{AE1F5045-80D8-4927-85EA-D4F6AB362CD4}" srcOrd="1" destOrd="0" parTransId="{DDB03D89-A480-43FC-BF8A-027B51732ECA}" sibTransId="{D9E4D5EC-9F05-4630-934D-59B389D48CC6}"/>
    <dgm:cxn modelId="{7CD5375A-4BF3-421A-9EB9-66A2425F05BA}" type="presOf" srcId="{542D699E-5DF0-4B03-AFE1-1B344F624F47}" destId="{34C8C6EF-4836-4988-BE7E-3CCD3283876F}" srcOrd="0" destOrd="0" presId="urn:microsoft.com/office/officeart/2005/8/layout/hList1"/>
    <dgm:cxn modelId="{55FB0431-CED3-4DFB-A822-F4F0706AE237}" srcId="{05485522-2CC4-4CAF-9789-4DCACE46201C}" destId="{2E44A611-4942-4E99-9EC6-F6219BE4DAFB}" srcOrd="2" destOrd="0" parTransId="{504BBA17-543D-4C1E-BFA3-F997EBADF595}" sibTransId="{BF88B183-BF30-4DAC-8EC3-C65100C36208}"/>
    <dgm:cxn modelId="{D5891E70-8C14-4D4F-9322-0ACE4BAF0136}" srcId="{F75BB530-8E5C-4BA3-AF8F-39FF4613D56E}" destId="{A9FCF5D6-DD18-4ECC-93C7-3AACBFCB5887}" srcOrd="6" destOrd="0" parTransId="{AC94F9DC-95B3-49E5-95E0-616AFE63186D}" sibTransId="{4FDCA7F0-474E-4172-A34F-B9E1B7AE59EA}"/>
    <dgm:cxn modelId="{49444630-E5E2-447A-861E-68283DBA5BE5}" srcId="{542D699E-5DF0-4B03-AFE1-1B344F624F47}" destId="{F75BB530-8E5C-4BA3-AF8F-39FF4613D56E}" srcOrd="1" destOrd="0" parTransId="{257BD204-A39F-4F23-8024-C6BB3B122ECB}" sibTransId="{FB1544AF-8C31-4F5A-8344-53788CE0173E}"/>
    <dgm:cxn modelId="{2CA4CDC9-C1CD-4F2B-91B5-22AA1BC0E7AF}" type="presParOf" srcId="{34C8C6EF-4836-4988-BE7E-3CCD3283876F}" destId="{055167BF-08DB-4265-8470-0F8520B815BF}" srcOrd="0" destOrd="0" presId="urn:microsoft.com/office/officeart/2005/8/layout/hList1"/>
    <dgm:cxn modelId="{044CF29B-21D7-42C0-805E-36C477CCC3EC}" type="presParOf" srcId="{055167BF-08DB-4265-8470-0F8520B815BF}" destId="{35FB12D4-4AE6-47CC-89A2-222A614D068E}" srcOrd="0" destOrd="0" presId="urn:microsoft.com/office/officeart/2005/8/layout/hList1"/>
    <dgm:cxn modelId="{29A40F87-345E-47B7-A615-7F983159CF12}" type="presParOf" srcId="{055167BF-08DB-4265-8470-0F8520B815BF}" destId="{1784F79D-C719-4E58-B160-74CA5183AB69}" srcOrd="1" destOrd="0" presId="urn:microsoft.com/office/officeart/2005/8/layout/hList1"/>
    <dgm:cxn modelId="{C1592DC9-4ACE-4C69-B844-413FE89F92C5}" type="presParOf" srcId="{34C8C6EF-4836-4988-BE7E-3CCD3283876F}" destId="{954ADF19-175F-4FE7-BBC3-4EEC9BF130D1}" srcOrd="1" destOrd="0" presId="urn:microsoft.com/office/officeart/2005/8/layout/hList1"/>
    <dgm:cxn modelId="{518BE6F5-4070-44FA-A5FF-FD55F39D87C0}" type="presParOf" srcId="{34C8C6EF-4836-4988-BE7E-3CCD3283876F}" destId="{F33E64FD-C529-4448-935F-85964BFA0C00}" srcOrd="2" destOrd="0" presId="urn:microsoft.com/office/officeart/2005/8/layout/hList1"/>
    <dgm:cxn modelId="{B13235CD-1C48-4502-95BF-0B4F4F3E180C}" type="presParOf" srcId="{F33E64FD-C529-4448-935F-85964BFA0C00}" destId="{69EA47D2-B8FB-4E84-AF61-BA653A733E81}" srcOrd="0" destOrd="0" presId="urn:microsoft.com/office/officeart/2005/8/layout/hList1"/>
    <dgm:cxn modelId="{E3FF3101-0099-4C47-9D86-AC96AD782A8B}" type="presParOf" srcId="{F33E64FD-C529-4448-935F-85964BFA0C00}" destId="{477BFB7E-7538-4FCF-862A-703724665FE5}" srcOrd="1" destOrd="0" presId="urn:microsoft.com/office/officeart/2005/8/layout/hList1"/>
    <dgm:cxn modelId="{965D5508-4A7C-4099-8283-DBB3C88D7D10}" type="presParOf" srcId="{34C8C6EF-4836-4988-BE7E-3CCD3283876F}" destId="{24E8DDBF-258B-43B5-9CAD-D613CB883D40}" srcOrd="3" destOrd="0" presId="urn:microsoft.com/office/officeart/2005/8/layout/hList1"/>
    <dgm:cxn modelId="{12378F29-1867-45B6-9C41-CE95EB6FBEF1}" type="presParOf" srcId="{34C8C6EF-4836-4988-BE7E-3CCD3283876F}" destId="{F94B3276-552E-4455-850A-934C6798A373}" srcOrd="4" destOrd="0" presId="urn:microsoft.com/office/officeart/2005/8/layout/hList1"/>
    <dgm:cxn modelId="{92BB69E4-00FB-44A5-9D9F-AA95DD53C813}" type="presParOf" srcId="{F94B3276-552E-4455-850A-934C6798A373}" destId="{6B5F3782-48F1-46FF-87AD-FD2381FA95C2}" srcOrd="0" destOrd="0" presId="urn:microsoft.com/office/officeart/2005/8/layout/hList1"/>
    <dgm:cxn modelId="{AC6CA0D0-5933-4245-852B-B0454D66E975}" type="presParOf" srcId="{F94B3276-552E-4455-850A-934C6798A373}" destId="{A850D2A6-30FF-4A2D-9368-0947558B7C1D}"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FB12D4-4AE6-47CC-89A2-222A614D068E}">
      <dsp:nvSpPr>
        <dsp:cNvPr id="0" name=""/>
        <dsp:cNvSpPr/>
      </dsp:nvSpPr>
      <dsp:spPr>
        <a:xfrm>
          <a:off x="2657" y="9418"/>
          <a:ext cx="2591135" cy="518400"/>
        </a:xfrm>
        <a:prstGeom prst="rect">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1">
              <a:hueOff val="0"/>
              <a:satOff val="0"/>
              <a:lumOff val="0"/>
              <a:alphaOff val="0"/>
            </a:schemeClr>
          </a:contourClr>
        </a:sp3d>
      </dsp:spPr>
      <dsp:style>
        <a:lnRef idx="1">
          <a:scrgbClr r="0" g="0" b="0"/>
        </a:lnRef>
        <a:fillRef idx="3">
          <a:scrgbClr r="0" g="0" b="0"/>
        </a:fillRef>
        <a:effectRef idx="3">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fr-CA" sz="1800" kern="1200" dirty="0" smtClean="0"/>
            <a:t>Observations</a:t>
          </a:r>
          <a:endParaRPr lang="fr-CA" sz="1800" kern="1200" dirty="0"/>
        </a:p>
      </dsp:txBody>
      <dsp:txXfrm>
        <a:off x="2657" y="9418"/>
        <a:ext cx="2591135" cy="518400"/>
      </dsp:txXfrm>
    </dsp:sp>
    <dsp:sp modelId="{1784F79D-C719-4E58-B160-74CA5183AB69}">
      <dsp:nvSpPr>
        <dsp:cNvPr id="0" name=""/>
        <dsp:cNvSpPr/>
      </dsp:nvSpPr>
      <dsp:spPr>
        <a:xfrm>
          <a:off x="2657" y="527818"/>
          <a:ext cx="2591135" cy="4215290"/>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alpha val="90000"/>
              <a:tint val="40000"/>
              <a:hueOff val="0"/>
              <a:satOff val="0"/>
              <a:lumOff val="0"/>
              <a:alphaOff val="0"/>
              <a:shade val="70000"/>
              <a:satMod val="105000"/>
            </a:schemeClr>
          </a:contourClr>
        </a:sp3d>
      </dsp:spPr>
      <dsp:style>
        <a:lnRef idx="1">
          <a:scrgbClr r="0" g="0" b="0"/>
        </a:lnRef>
        <a:fillRef idx="1">
          <a:scrgbClr r="0" g="0" b="0"/>
        </a:fillRef>
        <a:effectRef idx="2">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fr-CA" sz="1800" kern="1200" dirty="0" smtClean="0"/>
            <a:t>Carl fait entrer et enlève des bouchons dans une bouteille.  Lorsque je lui dis qu’il faut changer sa couche, il regarde les bouchons, en prend un dans une main et me tend son autre main en me disant : « </a:t>
          </a:r>
          <a:r>
            <a:rPr lang="fr-CA" sz="1800" kern="1200" dirty="0" err="1" smtClean="0"/>
            <a:t>iiiii</a:t>
          </a:r>
          <a:r>
            <a:rPr lang="fr-CA" sz="1800" kern="1200" dirty="0" smtClean="0"/>
            <a:t> </a:t>
          </a:r>
          <a:r>
            <a:rPr lang="fr-CA" sz="1800" kern="1200" dirty="0" smtClean="0"/>
            <a:t>» en faisant un signe de la tête.</a:t>
          </a:r>
          <a:endParaRPr lang="fr-CA" sz="1800" kern="1200" dirty="0"/>
        </a:p>
        <a:p>
          <a:pPr marL="114300" lvl="1" indent="-114300" algn="l" defTabSz="622300">
            <a:lnSpc>
              <a:spcPct val="90000"/>
            </a:lnSpc>
            <a:spcBef>
              <a:spcPct val="0"/>
            </a:spcBef>
            <a:spcAft>
              <a:spcPct val="15000"/>
            </a:spcAft>
            <a:buChar char="••"/>
          </a:pPr>
          <a:endParaRPr lang="fr-CA" sz="1400" kern="1200" dirty="0"/>
        </a:p>
        <a:p>
          <a:pPr marL="114300" lvl="1" indent="-114300" algn="l" defTabSz="622300">
            <a:lnSpc>
              <a:spcPct val="90000"/>
            </a:lnSpc>
            <a:spcBef>
              <a:spcPct val="0"/>
            </a:spcBef>
            <a:spcAft>
              <a:spcPct val="15000"/>
            </a:spcAft>
            <a:buChar char="••"/>
          </a:pPr>
          <a:endParaRPr lang="fr-CA" sz="1400" kern="1200" dirty="0"/>
        </a:p>
        <a:p>
          <a:pPr marL="114300" lvl="1" indent="-114300" algn="l" defTabSz="622300">
            <a:lnSpc>
              <a:spcPct val="90000"/>
            </a:lnSpc>
            <a:spcBef>
              <a:spcPct val="0"/>
            </a:spcBef>
            <a:spcAft>
              <a:spcPct val="15000"/>
            </a:spcAft>
            <a:buChar char="••"/>
          </a:pPr>
          <a:endParaRPr lang="fr-CA" sz="1400" kern="1200" dirty="0"/>
        </a:p>
      </dsp:txBody>
      <dsp:txXfrm>
        <a:off x="2657" y="527818"/>
        <a:ext cx="2591135" cy="4215290"/>
      </dsp:txXfrm>
    </dsp:sp>
    <dsp:sp modelId="{69EA47D2-B8FB-4E84-AF61-BA653A733E81}">
      <dsp:nvSpPr>
        <dsp:cNvPr id="0" name=""/>
        <dsp:cNvSpPr/>
      </dsp:nvSpPr>
      <dsp:spPr>
        <a:xfrm>
          <a:off x="2956551" y="9418"/>
          <a:ext cx="2591135" cy="518400"/>
        </a:xfrm>
        <a:prstGeom prst="rect">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1">
              <a:hueOff val="0"/>
              <a:satOff val="0"/>
              <a:lumOff val="0"/>
              <a:alphaOff val="0"/>
            </a:schemeClr>
          </a:contourClr>
        </a:sp3d>
      </dsp:spPr>
      <dsp:style>
        <a:lnRef idx="1">
          <a:scrgbClr r="0" g="0" b="0"/>
        </a:lnRef>
        <a:fillRef idx="3">
          <a:scrgbClr r="0" g="0" b="0"/>
        </a:fillRef>
        <a:effectRef idx="3">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fr-CA" sz="1800" kern="1200" dirty="0" smtClean="0"/>
            <a:t>Expériences clés</a:t>
          </a:r>
          <a:endParaRPr lang="fr-CA" sz="1800" kern="1200" dirty="0"/>
        </a:p>
      </dsp:txBody>
      <dsp:txXfrm>
        <a:off x="2956551" y="9418"/>
        <a:ext cx="2591135" cy="518400"/>
      </dsp:txXfrm>
    </dsp:sp>
    <dsp:sp modelId="{477BFB7E-7538-4FCF-862A-703724665FE5}">
      <dsp:nvSpPr>
        <dsp:cNvPr id="0" name=""/>
        <dsp:cNvSpPr/>
      </dsp:nvSpPr>
      <dsp:spPr>
        <a:xfrm>
          <a:off x="2956551" y="527818"/>
          <a:ext cx="2591135" cy="4215290"/>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alpha val="90000"/>
              <a:tint val="40000"/>
              <a:hueOff val="0"/>
              <a:satOff val="0"/>
              <a:lumOff val="0"/>
              <a:alphaOff val="0"/>
              <a:shade val="70000"/>
              <a:satMod val="105000"/>
            </a:schemeClr>
          </a:contourClr>
        </a:sp3d>
      </dsp:spPr>
      <dsp:style>
        <a:lnRef idx="1">
          <a:scrgbClr r="0" g="0" b="0"/>
        </a:lnRef>
        <a:fillRef idx="1">
          <a:scrgbClr r="0" g="0" b="0"/>
        </a:fillRef>
        <a:effectRef idx="2">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fr-CA" sz="1800" kern="1200" dirty="0" smtClean="0"/>
            <a:t>L’espace</a:t>
          </a:r>
          <a:endParaRPr lang="fr-CA" sz="1800" kern="1200" dirty="0"/>
        </a:p>
        <a:p>
          <a:pPr marL="342900" lvl="2" indent="-171450" algn="l" defTabSz="800100">
            <a:lnSpc>
              <a:spcPct val="90000"/>
            </a:lnSpc>
            <a:spcBef>
              <a:spcPct val="0"/>
            </a:spcBef>
            <a:spcAft>
              <a:spcPct val="15000"/>
            </a:spcAft>
            <a:buChar char="••"/>
          </a:pPr>
          <a:r>
            <a:rPr lang="fr-CA" sz="1800" kern="1200" dirty="0" smtClean="0"/>
            <a:t>-</a:t>
          </a:r>
          <a:endParaRPr lang="fr-CA" sz="1800" kern="1200" dirty="0"/>
        </a:p>
        <a:p>
          <a:pPr marL="342900" lvl="2" indent="-171450" algn="l" defTabSz="800100">
            <a:lnSpc>
              <a:spcPct val="90000"/>
            </a:lnSpc>
            <a:spcBef>
              <a:spcPct val="0"/>
            </a:spcBef>
            <a:spcAft>
              <a:spcPct val="15000"/>
            </a:spcAft>
            <a:buChar char="••"/>
          </a:pPr>
          <a:endParaRPr lang="fr-CA" sz="1800" kern="1200" dirty="0"/>
        </a:p>
        <a:p>
          <a:pPr marL="171450" lvl="1" indent="-171450" algn="l" defTabSz="800100">
            <a:lnSpc>
              <a:spcPct val="90000"/>
            </a:lnSpc>
            <a:spcBef>
              <a:spcPct val="0"/>
            </a:spcBef>
            <a:spcAft>
              <a:spcPct val="15000"/>
            </a:spcAft>
            <a:buChar char="••"/>
          </a:pPr>
          <a:r>
            <a:rPr lang="fr-CA" sz="1800" kern="1200" dirty="0" smtClean="0"/>
            <a:t>La communication et le langage</a:t>
          </a:r>
          <a:endParaRPr lang="fr-CA" sz="1800" kern="1200" dirty="0"/>
        </a:p>
        <a:p>
          <a:pPr marL="342900" lvl="2" indent="-171450" algn="l" defTabSz="800100">
            <a:lnSpc>
              <a:spcPct val="90000"/>
            </a:lnSpc>
            <a:spcBef>
              <a:spcPct val="0"/>
            </a:spcBef>
            <a:spcAft>
              <a:spcPct val="15000"/>
            </a:spcAft>
            <a:buChar char="••"/>
          </a:pPr>
          <a:r>
            <a:rPr lang="fr-CA" sz="1800" kern="1200" dirty="0" smtClean="0"/>
            <a:t>-</a:t>
          </a:r>
          <a:endParaRPr lang="fr-CA" sz="1800" kern="1200" dirty="0"/>
        </a:p>
        <a:p>
          <a:pPr marL="171450" lvl="1" indent="-171450" algn="l" defTabSz="800100">
            <a:lnSpc>
              <a:spcPct val="90000"/>
            </a:lnSpc>
            <a:spcBef>
              <a:spcPct val="0"/>
            </a:spcBef>
            <a:spcAft>
              <a:spcPct val="15000"/>
            </a:spcAft>
            <a:buChar char="••"/>
          </a:pPr>
          <a:endParaRPr lang="fr-CA" sz="1800" kern="1200" dirty="0"/>
        </a:p>
        <a:p>
          <a:pPr marL="171450" lvl="1" indent="-171450" algn="l" defTabSz="800100">
            <a:lnSpc>
              <a:spcPct val="90000"/>
            </a:lnSpc>
            <a:spcBef>
              <a:spcPct val="0"/>
            </a:spcBef>
            <a:spcAft>
              <a:spcPct val="15000"/>
            </a:spcAft>
            <a:buChar char="••"/>
          </a:pPr>
          <a:r>
            <a:rPr lang="fr-CA" sz="1800" kern="1200" dirty="0" smtClean="0"/>
            <a:t>Les concepts de nombre et de quantité</a:t>
          </a:r>
          <a:endParaRPr lang="fr-CA" sz="1800" kern="1200" dirty="0"/>
        </a:p>
        <a:p>
          <a:pPr marL="342900" lvl="2" indent="-171450" algn="l" defTabSz="800100">
            <a:lnSpc>
              <a:spcPct val="90000"/>
            </a:lnSpc>
            <a:spcBef>
              <a:spcPct val="0"/>
            </a:spcBef>
            <a:spcAft>
              <a:spcPct val="15000"/>
            </a:spcAft>
            <a:buChar char="••"/>
          </a:pPr>
          <a:r>
            <a:rPr lang="fr-CA" sz="1800" kern="1200" dirty="0" smtClean="0"/>
            <a:t>-</a:t>
          </a:r>
          <a:endParaRPr lang="fr-CA" sz="1800" kern="1200" dirty="0"/>
        </a:p>
        <a:p>
          <a:pPr marL="171450" lvl="1" indent="-171450" algn="l" defTabSz="800100">
            <a:lnSpc>
              <a:spcPct val="90000"/>
            </a:lnSpc>
            <a:spcBef>
              <a:spcPct val="0"/>
            </a:spcBef>
            <a:spcAft>
              <a:spcPct val="15000"/>
            </a:spcAft>
            <a:buChar char="••"/>
          </a:pPr>
          <a:endParaRPr lang="fr-CA" sz="1800" kern="1200" dirty="0"/>
        </a:p>
        <a:p>
          <a:pPr marL="171450" lvl="1" indent="-171450" algn="l" defTabSz="800100">
            <a:lnSpc>
              <a:spcPct val="90000"/>
            </a:lnSpc>
            <a:spcBef>
              <a:spcPct val="0"/>
            </a:spcBef>
            <a:spcAft>
              <a:spcPct val="15000"/>
            </a:spcAft>
            <a:buChar char="••"/>
          </a:pPr>
          <a:r>
            <a:rPr lang="fr-CA" sz="1800" kern="1200" dirty="0" smtClean="0"/>
            <a:t>La conscience de soi</a:t>
          </a:r>
          <a:endParaRPr lang="fr-CA" sz="1800" kern="1200" dirty="0"/>
        </a:p>
        <a:p>
          <a:pPr marL="342900" lvl="2" indent="-171450" algn="l" defTabSz="800100">
            <a:lnSpc>
              <a:spcPct val="90000"/>
            </a:lnSpc>
            <a:spcBef>
              <a:spcPct val="0"/>
            </a:spcBef>
            <a:spcAft>
              <a:spcPct val="15000"/>
            </a:spcAft>
            <a:buChar char="••"/>
          </a:pPr>
          <a:r>
            <a:rPr lang="fr-CA" sz="1800" kern="1200" smtClean="0"/>
            <a:t>-</a:t>
          </a:r>
          <a:endParaRPr lang="fr-CA" sz="1800" kern="1200" dirty="0"/>
        </a:p>
        <a:p>
          <a:pPr marL="114300" lvl="1" indent="-114300" algn="l" defTabSz="622300">
            <a:lnSpc>
              <a:spcPct val="90000"/>
            </a:lnSpc>
            <a:spcBef>
              <a:spcPct val="0"/>
            </a:spcBef>
            <a:spcAft>
              <a:spcPct val="15000"/>
            </a:spcAft>
            <a:buChar char="••"/>
          </a:pPr>
          <a:endParaRPr lang="fr-CA" sz="1400" kern="1200" dirty="0"/>
        </a:p>
      </dsp:txBody>
      <dsp:txXfrm>
        <a:off x="2956551" y="527818"/>
        <a:ext cx="2591135" cy="4215290"/>
      </dsp:txXfrm>
    </dsp:sp>
    <dsp:sp modelId="{6B5F3782-48F1-46FF-87AD-FD2381FA95C2}">
      <dsp:nvSpPr>
        <dsp:cNvPr id="0" name=""/>
        <dsp:cNvSpPr/>
      </dsp:nvSpPr>
      <dsp:spPr>
        <a:xfrm>
          <a:off x="5910445" y="9418"/>
          <a:ext cx="2591135" cy="518400"/>
        </a:xfrm>
        <a:prstGeom prst="rect">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1">
              <a:hueOff val="0"/>
              <a:satOff val="0"/>
              <a:lumOff val="0"/>
              <a:alphaOff val="0"/>
            </a:schemeClr>
          </a:contourClr>
        </a:sp3d>
      </dsp:spPr>
      <dsp:style>
        <a:lnRef idx="1">
          <a:scrgbClr r="0" g="0" b="0"/>
        </a:lnRef>
        <a:fillRef idx="3">
          <a:scrgbClr r="0" g="0" b="0"/>
        </a:fillRef>
        <a:effectRef idx="3">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fr-CA" sz="1800" kern="1200" dirty="0" smtClean="0"/>
            <a:t>Stratégies de soutien</a:t>
          </a:r>
          <a:endParaRPr lang="fr-CA" sz="1800" kern="1200" dirty="0"/>
        </a:p>
      </dsp:txBody>
      <dsp:txXfrm>
        <a:off x="5910445" y="9418"/>
        <a:ext cx="2591135" cy="518400"/>
      </dsp:txXfrm>
    </dsp:sp>
    <dsp:sp modelId="{A850D2A6-30FF-4A2D-9368-0947558B7C1D}">
      <dsp:nvSpPr>
        <dsp:cNvPr id="0" name=""/>
        <dsp:cNvSpPr/>
      </dsp:nvSpPr>
      <dsp:spPr>
        <a:xfrm>
          <a:off x="5910445" y="527818"/>
          <a:ext cx="2591135" cy="4215290"/>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alpha val="90000"/>
              <a:tint val="40000"/>
              <a:hueOff val="0"/>
              <a:satOff val="0"/>
              <a:lumOff val="0"/>
              <a:alphaOff val="0"/>
              <a:shade val="70000"/>
              <a:satMod val="105000"/>
            </a:schemeClr>
          </a:contourClr>
        </a:sp3d>
      </dsp:spPr>
      <dsp:style>
        <a:lnRef idx="1">
          <a:scrgbClr r="0" g="0" b="0"/>
        </a:lnRef>
        <a:fillRef idx="1">
          <a:scrgbClr r="0" g="0" b="0"/>
        </a:fillRef>
        <a:effectRef idx="2">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fr-CA" sz="1400" kern="1200" dirty="0" smtClean="0"/>
            <a:t>Matériel :</a:t>
          </a:r>
          <a:endParaRPr lang="fr-CA" sz="1400" kern="1200" dirty="0"/>
        </a:p>
        <a:p>
          <a:pPr marL="228600" lvl="2" indent="-114300" algn="l" defTabSz="622300">
            <a:lnSpc>
              <a:spcPct val="90000"/>
            </a:lnSpc>
            <a:spcBef>
              <a:spcPct val="0"/>
            </a:spcBef>
            <a:spcAft>
              <a:spcPct val="15000"/>
            </a:spcAft>
            <a:buChar char="••"/>
          </a:pPr>
          <a:r>
            <a:rPr lang="fr-CA" sz="1400" kern="1200" dirty="0" smtClean="0"/>
            <a:t>Sortir les casse-têtes ou autre  matériel d’encastrement…</a:t>
          </a:r>
          <a:endParaRPr lang="fr-CA" sz="1400" kern="1200" dirty="0"/>
        </a:p>
        <a:p>
          <a:pPr marL="228600" lvl="2" indent="-114300" algn="l" defTabSz="622300">
            <a:lnSpc>
              <a:spcPct val="90000"/>
            </a:lnSpc>
            <a:spcBef>
              <a:spcPct val="0"/>
            </a:spcBef>
            <a:spcAft>
              <a:spcPct val="15000"/>
            </a:spcAft>
            <a:buChar char="••"/>
          </a:pPr>
          <a:endParaRPr lang="fr-CA" sz="1400" kern="1200" dirty="0"/>
        </a:p>
        <a:p>
          <a:pPr marL="114300" lvl="1" indent="-114300" algn="l" defTabSz="622300">
            <a:lnSpc>
              <a:spcPct val="90000"/>
            </a:lnSpc>
            <a:spcBef>
              <a:spcPct val="0"/>
            </a:spcBef>
            <a:spcAft>
              <a:spcPct val="15000"/>
            </a:spcAft>
            <a:buChar char="••"/>
          </a:pPr>
          <a:r>
            <a:rPr lang="fr-CA" sz="1400" kern="1200" dirty="0" smtClean="0"/>
            <a:t>Interaction:</a:t>
          </a:r>
          <a:endParaRPr lang="fr-CA" sz="1400" kern="1200" dirty="0"/>
        </a:p>
        <a:p>
          <a:pPr marL="228600" lvl="2" indent="-114300" algn="l" defTabSz="622300">
            <a:lnSpc>
              <a:spcPct val="90000"/>
            </a:lnSpc>
            <a:spcBef>
              <a:spcPct val="0"/>
            </a:spcBef>
            <a:spcAft>
              <a:spcPct val="15000"/>
            </a:spcAft>
            <a:buChar char="••"/>
          </a:pPr>
          <a:r>
            <a:rPr lang="fr-CA" sz="1400" kern="1200" dirty="0" smtClean="0"/>
            <a:t>L’impliquer dans les tâches, lui donner de petites responsabilités…</a:t>
          </a:r>
          <a:endParaRPr lang="fr-CA" sz="1400" kern="1200" dirty="0"/>
        </a:p>
        <a:p>
          <a:pPr marL="114300" lvl="1" indent="-114300" algn="l" defTabSz="622300">
            <a:lnSpc>
              <a:spcPct val="90000"/>
            </a:lnSpc>
            <a:spcBef>
              <a:spcPct val="0"/>
            </a:spcBef>
            <a:spcAft>
              <a:spcPct val="15000"/>
            </a:spcAft>
            <a:buChar char="••"/>
          </a:pPr>
          <a:endParaRPr lang="fr-CA" sz="1400" kern="1200" dirty="0"/>
        </a:p>
        <a:p>
          <a:pPr marL="114300" lvl="1" indent="-114300" algn="l" defTabSz="622300">
            <a:lnSpc>
              <a:spcPct val="90000"/>
            </a:lnSpc>
            <a:spcBef>
              <a:spcPct val="0"/>
            </a:spcBef>
            <a:spcAft>
              <a:spcPct val="15000"/>
            </a:spcAft>
            <a:buChar char="••"/>
          </a:pPr>
          <a:r>
            <a:rPr lang="fr-CA" sz="1400" kern="1200" dirty="0" smtClean="0"/>
            <a:t>Division physique:</a:t>
          </a:r>
          <a:endParaRPr lang="fr-CA" sz="1400" kern="1200" dirty="0"/>
        </a:p>
        <a:p>
          <a:pPr marL="228600" lvl="2" indent="-114300" algn="l" defTabSz="622300">
            <a:lnSpc>
              <a:spcPct val="90000"/>
            </a:lnSpc>
            <a:spcBef>
              <a:spcPct val="0"/>
            </a:spcBef>
            <a:spcAft>
              <a:spcPct val="15000"/>
            </a:spcAft>
            <a:buChar char="••"/>
          </a:pPr>
          <a:r>
            <a:rPr lang="fr-CA" sz="1400" kern="1200" dirty="0" smtClean="0"/>
            <a:t>Aménager un coin jeux et petits jouets lui permettant en tout temps l’accès…</a:t>
          </a:r>
          <a:endParaRPr lang="fr-CA" sz="1400" kern="1200" dirty="0"/>
        </a:p>
        <a:p>
          <a:pPr marL="228600" lvl="2" indent="-114300" algn="l" defTabSz="622300">
            <a:lnSpc>
              <a:spcPct val="90000"/>
            </a:lnSpc>
            <a:spcBef>
              <a:spcPct val="0"/>
            </a:spcBef>
            <a:spcAft>
              <a:spcPct val="15000"/>
            </a:spcAft>
            <a:buChar char="••"/>
          </a:pPr>
          <a:endParaRPr lang="fr-CA" sz="1400" kern="1200" dirty="0"/>
        </a:p>
        <a:p>
          <a:pPr marL="114300" lvl="1" indent="-114300" algn="l" defTabSz="622300">
            <a:lnSpc>
              <a:spcPct val="90000"/>
            </a:lnSpc>
            <a:spcBef>
              <a:spcPct val="0"/>
            </a:spcBef>
            <a:spcAft>
              <a:spcPct val="15000"/>
            </a:spcAft>
            <a:buChar char="••"/>
          </a:pPr>
          <a:r>
            <a:rPr lang="fr-CA" sz="1400" kern="1200" dirty="0" smtClean="0"/>
            <a:t>Activité:</a:t>
          </a:r>
          <a:endParaRPr lang="fr-CA" sz="1400" kern="1200" dirty="0"/>
        </a:p>
        <a:p>
          <a:pPr marL="228600" lvl="2" indent="-114300" algn="l" defTabSz="622300">
            <a:lnSpc>
              <a:spcPct val="90000"/>
            </a:lnSpc>
            <a:spcBef>
              <a:spcPct val="0"/>
            </a:spcBef>
            <a:spcAft>
              <a:spcPct val="15000"/>
            </a:spcAft>
            <a:buChar char="••"/>
          </a:pPr>
          <a:r>
            <a:rPr lang="fr-CA" sz="1400" kern="1200" dirty="0" smtClean="0"/>
            <a:t>Organiser  une activité de groupe  avec des contenants empilables…</a:t>
          </a:r>
          <a:endParaRPr lang="fr-CA" sz="1400" kern="1200" dirty="0"/>
        </a:p>
        <a:p>
          <a:pPr marL="228600" lvl="2" indent="-114300" algn="l" defTabSz="622300">
            <a:lnSpc>
              <a:spcPct val="90000"/>
            </a:lnSpc>
            <a:spcBef>
              <a:spcPct val="0"/>
            </a:spcBef>
            <a:spcAft>
              <a:spcPct val="15000"/>
            </a:spcAft>
            <a:buChar char="••"/>
          </a:pPr>
          <a:endParaRPr lang="fr-CA" sz="1400" kern="1200" dirty="0"/>
        </a:p>
      </dsp:txBody>
      <dsp:txXfrm>
        <a:off x="5910445" y="527818"/>
        <a:ext cx="2591135" cy="421529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fr-CA"/>
          </a:p>
        </p:txBody>
      </p:sp>
      <p:sp>
        <p:nvSpPr>
          <p:cNvPr id="3" name="Espace réservé de la date 2"/>
          <p:cNvSpPr>
            <a:spLocks noGrp="1"/>
          </p:cNvSpPr>
          <p:nvPr>
            <p:ph type="dt" sz="quarter" idx="1"/>
          </p:nvPr>
        </p:nvSpPr>
        <p:spPr>
          <a:xfrm>
            <a:off x="4008705" y="0"/>
            <a:ext cx="3066733" cy="468154"/>
          </a:xfrm>
          <a:prstGeom prst="rect">
            <a:avLst/>
          </a:prstGeom>
        </p:spPr>
        <p:txBody>
          <a:bodyPr vert="horz" lIns="93936" tIns="46968" rIns="93936" bIns="46968" rtlCol="0"/>
          <a:lstStyle>
            <a:lvl1pPr algn="r">
              <a:defRPr sz="1200"/>
            </a:lvl1pPr>
          </a:lstStyle>
          <a:p>
            <a:fld id="{B790064C-3842-4D4E-8253-E8FD43133C94}" type="datetimeFigureOut">
              <a:rPr lang="fr-CA" smtClean="0"/>
              <a:t>2015-12-13</a:t>
            </a:fld>
            <a:endParaRPr lang="fr-CA"/>
          </a:p>
        </p:txBody>
      </p:sp>
      <p:sp>
        <p:nvSpPr>
          <p:cNvPr id="4" name="Espace réservé du pied de page 3"/>
          <p:cNvSpPr>
            <a:spLocks noGrp="1"/>
          </p:cNvSpPr>
          <p:nvPr>
            <p:ph type="ftr" sz="quarter" idx="2"/>
          </p:nvPr>
        </p:nvSpPr>
        <p:spPr>
          <a:xfrm>
            <a:off x="0" y="8893296"/>
            <a:ext cx="3066733" cy="468154"/>
          </a:xfrm>
          <a:prstGeom prst="rect">
            <a:avLst/>
          </a:prstGeom>
        </p:spPr>
        <p:txBody>
          <a:bodyPr vert="horz" lIns="93936" tIns="46968" rIns="93936" bIns="46968" rtlCol="0" anchor="b"/>
          <a:lstStyle>
            <a:lvl1pPr algn="l">
              <a:defRPr sz="1200"/>
            </a:lvl1pPr>
          </a:lstStyle>
          <a:p>
            <a:endParaRPr lang="fr-CA"/>
          </a:p>
        </p:txBody>
      </p:sp>
      <p:sp>
        <p:nvSpPr>
          <p:cNvPr id="5" name="Espace réservé du numéro de diapositive 4"/>
          <p:cNvSpPr>
            <a:spLocks noGrp="1"/>
          </p:cNvSpPr>
          <p:nvPr>
            <p:ph type="sldNum" sz="quarter" idx="3"/>
          </p:nvPr>
        </p:nvSpPr>
        <p:spPr>
          <a:xfrm>
            <a:off x="4008705" y="8893296"/>
            <a:ext cx="3066733" cy="468154"/>
          </a:xfrm>
          <a:prstGeom prst="rect">
            <a:avLst/>
          </a:prstGeom>
        </p:spPr>
        <p:txBody>
          <a:bodyPr vert="horz" lIns="93936" tIns="46968" rIns="93936" bIns="46968" rtlCol="0" anchor="b"/>
          <a:lstStyle>
            <a:lvl1pPr algn="r">
              <a:defRPr sz="1200"/>
            </a:lvl1pPr>
          </a:lstStyle>
          <a:p>
            <a:fld id="{45F1603C-26A1-4F99-A4B9-E53F3A4DCD56}" type="slidenum">
              <a:rPr lang="fr-CA" smtClean="0"/>
              <a:t>‹N°›</a:t>
            </a:fld>
            <a:endParaRPr lang="fr-CA"/>
          </a:p>
        </p:txBody>
      </p:sp>
    </p:spTree>
    <p:extLst>
      <p:ext uri="{BB962C8B-B14F-4D97-AF65-F5344CB8AC3E}">
        <p14:creationId xmlns:p14="http://schemas.microsoft.com/office/powerpoint/2010/main" val="36041337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fr-CA"/>
          </a:p>
        </p:txBody>
      </p:sp>
      <p:sp>
        <p:nvSpPr>
          <p:cNvPr id="3" name="Espace réservé de la date 2"/>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ACA6E19D-3FA3-4D7C-A96D-A14025FBE84D}" type="datetimeFigureOut">
              <a:rPr lang="fr-CA" smtClean="0"/>
              <a:t>2015-12-13</a:t>
            </a:fld>
            <a:endParaRPr lang="fr-CA"/>
          </a:p>
        </p:txBody>
      </p:sp>
      <p:sp>
        <p:nvSpPr>
          <p:cNvPr id="4" name="Espace réservé de l'image des diapositives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fr-CA"/>
          </a:p>
        </p:txBody>
      </p:sp>
      <p:sp>
        <p:nvSpPr>
          <p:cNvPr id="5" name="Espace réservé des commentaires 4"/>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9297AA0F-E675-4E20-8C9C-AA349998552E}" type="slidenum">
              <a:rPr lang="fr-CA" smtClean="0"/>
              <a:t>‹N°›</a:t>
            </a:fld>
            <a:endParaRPr lang="fr-CA"/>
          </a:p>
        </p:txBody>
      </p:sp>
    </p:spTree>
    <p:extLst>
      <p:ext uri="{BB962C8B-B14F-4D97-AF65-F5344CB8AC3E}">
        <p14:creationId xmlns:p14="http://schemas.microsoft.com/office/powerpoint/2010/main" val="1600655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96975" y="701675"/>
            <a:ext cx="4683125" cy="3511550"/>
          </a:xfrm>
        </p:spPr>
      </p:sp>
      <p:sp>
        <p:nvSpPr>
          <p:cNvPr id="3" name="Espace réservé des commentaires 2"/>
          <p:cNvSpPr>
            <a:spLocks noGrp="1"/>
          </p:cNvSpPr>
          <p:nvPr>
            <p:ph type="body" idx="1"/>
          </p:nvPr>
        </p:nvSpPr>
        <p:spPr/>
        <p:txBody>
          <a:bodyPr/>
          <a:lstStyle/>
          <a:p>
            <a:pPr lvl="0"/>
            <a:r>
              <a:rPr lang="fr-CA" sz="1400" dirty="0"/>
              <a:t>L’espace</a:t>
            </a:r>
          </a:p>
          <a:p>
            <a:pPr lvl="1"/>
            <a:r>
              <a:rPr lang="fr-CA" sz="1400" dirty="0"/>
              <a:t>Ajouter des objets sur lesquels on peut grimper</a:t>
            </a:r>
          </a:p>
          <a:p>
            <a:pPr lvl="1"/>
            <a:r>
              <a:rPr lang="fr-CA" sz="1400" dirty="0"/>
              <a:t>Laisser du temps à Jules en position assise sur la table à langer</a:t>
            </a:r>
          </a:p>
          <a:p>
            <a:pPr lvl="0"/>
            <a:r>
              <a:rPr lang="fr-CA" sz="1400" dirty="0"/>
              <a:t>Les relations interpersonnelles</a:t>
            </a:r>
          </a:p>
          <a:p>
            <a:pPr lvl="1"/>
            <a:r>
              <a:rPr lang="fr-CA" sz="1400" dirty="0"/>
              <a:t>Placer le panier de jouets de Jules plus près de Malorie</a:t>
            </a:r>
          </a:p>
          <a:p>
            <a:endParaRPr lang="fr-CA" dirty="0"/>
          </a:p>
        </p:txBody>
      </p:sp>
      <p:sp>
        <p:nvSpPr>
          <p:cNvPr id="4" name="Espace réservé du numéro de diapositive 3"/>
          <p:cNvSpPr>
            <a:spLocks noGrp="1"/>
          </p:cNvSpPr>
          <p:nvPr>
            <p:ph type="sldNum" sz="quarter" idx="10"/>
          </p:nvPr>
        </p:nvSpPr>
        <p:spPr/>
        <p:txBody>
          <a:bodyPr/>
          <a:lstStyle/>
          <a:p>
            <a:fld id="{1D71C800-5E9A-4543-98D0-CB96AD9C9A65}" type="slidenum">
              <a:rPr lang="fr-CA" smtClean="0"/>
              <a:t>2</a:t>
            </a:fld>
            <a:endParaRPr lang="fr-CA"/>
          </a:p>
        </p:txBody>
      </p:sp>
    </p:spTree>
    <p:extLst>
      <p:ext uri="{BB962C8B-B14F-4D97-AF65-F5344CB8AC3E}">
        <p14:creationId xmlns:p14="http://schemas.microsoft.com/office/powerpoint/2010/main" val="18137469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Cibler les observations</a:t>
            </a:r>
            <a:r>
              <a:rPr lang="fr-CA" baseline="0" dirty="0" smtClean="0"/>
              <a:t> à l’aide du curseur…</a:t>
            </a:r>
            <a:endParaRPr lang="fr-CA" dirty="0"/>
          </a:p>
        </p:txBody>
      </p:sp>
      <p:sp>
        <p:nvSpPr>
          <p:cNvPr id="4" name="Espace réservé du numéro de diapositive 3"/>
          <p:cNvSpPr>
            <a:spLocks noGrp="1"/>
          </p:cNvSpPr>
          <p:nvPr>
            <p:ph type="sldNum" sz="quarter" idx="10"/>
          </p:nvPr>
        </p:nvSpPr>
        <p:spPr/>
        <p:txBody>
          <a:bodyPr/>
          <a:lstStyle/>
          <a:p>
            <a:fld id="{9297AA0F-E675-4E20-8C9C-AA349998552E}" type="slidenum">
              <a:rPr lang="fr-CA" smtClean="0"/>
              <a:t>3</a:t>
            </a:fld>
            <a:endParaRPr lang="fr-CA"/>
          </a:p>
        </p:txBody>
      </p:sp>
    </p:spTree>
    <p:extLst>
      <p:ext uri="{BB962C8B-B14F-4D97-AF65-F5344CB8AC3E}">
        <p14:creationId xmlns:p14="http://schemas.microsoft.com/office/powerpoint/2010/main" val="40085521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baseline="0" dirty="0" smtClean="0"/>
              <a:t>Espace: emplir et transvider, mettre dedans et dehors</a:t>
            </a:r>
          </a:p>
          <a:p>
            <a:r>
              <a:rPr lang="fr-CA" baseline="0" dirty="0" smtClean="0"/>
              <a:t>Communication et le langage: communiquer verbalement</a:t>
            </a:r>
          </a:p>
          <a:p>
            <a:pPr defTabSz="939363">
              <a:defRPr/>
            </a:pPr>
            <a:r>
              <a:rPr lang="fr-CA" baseline="0" dirty="0" smtClean="0"/>
              <a:t>Concepts de nombre et de quantité: expérimenter la correspondance de un à un</a:t>
            </a:r>
          </a:p>
          <a:p>
            <a:pPr defTabSz="939363">
              <a:defRPr/>
            </a:pPr>
            <a:r>
              <a:rPr lang="fr-CA" dirty="0" smtClean="0"/>
              <a:t>Conscience de soi: faire des choses pour</a:t>
            </a:r>
            <a:r>
              <a:rPr lang="fr-CA" baseline="0" dirty="0" smtClean="0"/>
              <a:t> soi-même</a:t>
            </a:r>
          </a:p>
          <a:p>
            <a:endParaRPr lang="fr-CA" baseline="0" dirty="0" smtClean="0"/>
          </a:p>
        </p:txBody>
      </p:sp>
      <p:sp>
        <p:nvSpPr>
          <p:cNvPr id="4" name="Espace réservé du numéro de diapositive 3"/>
          <p:cNvSpPr>
            <a:spLocks noGrp="1"/>
          </p:cNvSpPr>
          <p:nvPr>
            <p:ph type="sldNum" sz="quarter" idx="10"/>
          </p:nvPr>
        </p:nvSpPr>
        <p:spPr/>
        <p:txBody>
          <a:bodyPr/>
          <a:lstStyle/>
          <a:p>
            <a:fld id="{9297AA0F-E675-4E20-8C9C-AA349998552E}" type="slidenum">
              <a:rPr lang="fr-CA" smtClean="0"/>
              <a:t>4</a:t>
            </a:fld>
            <a:endParaRPr lang="fr-CA"/>
          </a:p>
        </p:txBody>
      </p:sp>
    </p:spTree>
    <p:extLst>
      <p:ext uri="{BB962C8B-B14F-4D97-AF65-F5344CB8AC3E}">
        <p14:creationId xmlns:p14="http://schemas.microsoft.com/office/powerpoint/2010/main" val="3981513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p:txBody>
          <a:bodyPr/>
          <a:lstStyle/>
          <a:p>
            <a:fld id="{90B1D9AE-18A4-482E-9917-8ED31EBE49B8}" type="datetimeFigureOut">
              <a:rPr lang="fr-CA" smtClean="0"/>
              <a:t>2015-12-13</a:t>
            </a:fld>
            <a:endParaRPr lang="fr-CA"/>
          </a:p>
        </p:txBody>
      </p:sp>
      <p:sp>
        <p:nvSpPr>
          <p:cNvPr id="17" name="Espace réservé du pied de page 16"/>
          <p:cNvSpPr>
            <a:spLocks noGrp="1"/>
          </p:cNvSpPr>
          <p:nvPr>
            <p:ph type="ftr" sz="quarter" idx="11"/>
          </p:nvPr>
        </p:nvSpPr>
        <p:spPr/>
        <p:txBody>
          <a:bodyPr/>
          <a:lstStyle/>
          <a:p>
            <a:endParaRPr lang="fr-CA"/>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35E6DE5-36F7-4813-9CF6-361D324052FE}" type="slidenum">
              <a:rPr lang="fr-CA" smtClean="0"/>
              <a:t>‹N°›</a:t>
            </a:fld>
            <a:endParaRPr lang="fr-CA"/>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0B1D9AE-18A4-482E-9917-8ED31EBE49B8}" type="datetimeFigureOut">
              <a:rPr lang="fr-CA" smtClean="0"/>
              <a:t>2015-12-13</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635E6DE5-36F7-4813-9CF6-361D324052FE}" type="slidenum">
              <a:rPr lang="fr-CA" smtClean="0"/>
              <a:t>‹N°›</a:t>
            </a:fld>
            <a:endParaRPr lang="fr-CA"/>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6915912" y="3009901"/>
            <a:ext cx="457200" cy="441325"/>
          </a:xfrm>
        </p:spPr>
        <p:txBody>
          <a:bodyPr/>
          <a:lstStyle/>
          <a:p>
            <a:fld id="{635E6DE5-36F7-4813-9CF6-361D324052FE}" type="slidenum">
              <a:rPr lang="fr-CA" smtClean="0"/>
              <a:t>‹N°›</a:t>
            </a:fld>
            <a:endParaRPr lang="fr-CA"/>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0B1D9AE-18A4-482E-9917-8ED31EBE49B8}" type="datetimeFigureOut">
              <a:rPr lang="fr-CA" smtClean="0"/>
              <a:t>2015-12-13</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2" name="Titre vertical 1"/>
          <p:cNvSpPr>
            <a:spLocks noGrp="1"/>
          </p:cNvSpPr>
          <p:nvPr>
            <p:ph type="title" orient="vert"/>
          </p:nvPr>
        </p:nvSpPr>
        <p:spPr>
          <a:xfrm>
            <a:off x="7391400" y="304801"/>
            <a:ext cx="1447800" cy="5851525"/>
          </a:xfrm>
        </p:spPr>
        <p:txBody>
          <a:bodyPr vert="eaVert"/>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smtClean="0"/>
              <a:t>Modifiez le style du titre</a:t>
            </a:r>
            <a:endParaRPr kumimoji="0" lang="en-US"/>
          </a:p>
        </p:txBody>
      </p:sp>
      <p:sp>
        <p:nvSpPr>
          <p:cNvPr id="4" name="Espace réservé de la date 3"/>
          <p:cNvSpPr>
            <a:spLocks noGrp="1"/>
          </p:cNvSpPr>
          <p:nvPr>
            <p:ph type="dt" sz="half" idx="10"/>
          </p:nvPr>
        </p:nvSpPr>
        <p:spPr/>
        <p:txBody>
          <a:bodyPr/>
          <a:lstStyle/>
          <a:p>
            <a:fld id="{90B1D9AE-18A4-482E-9917-8ED31EBE49B8}" type="datetimeFigureOut">
              <a:rPr lang="fr-CA" smtClean="0"/>
              <a:t>2015-12-13</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a:xfrm>
            <a:off x="4361688" y="1026372"/>
            <a:ext cx="457200" cy="441325"/>
          </a:xfrm>
        </p:spPr>
        <p:txBody>
          <a:bodyPr/>
          <a:lstStyle/>
          <a:p>
            <a:fld id="{635E6DE5-36F7-4813-9CF6-361D324052FE}" type="slidenum">
              <a:rPr lang="fr-CA" smtClean="0"/>
              <a:t>‹N°›</a:t>
            </a:fld>
            <a:endParaRPr lang="fr-CA"/>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endParaRPr lang="fr-CA"/>
          </a:p>
        </p:txBody>
      </p:sp>
      <p:sp>
        <p:nvSpPr>
          <p:cNvPr id="4" name="Espace réservé de la date 3"/>
          <p:cNvSpPr>
            <a:spLocks noGrp="1"/>
          </p:cNvSpPr>
          <p:nvPr>
            <p:ph type="dt" sz="half" idx="10"/>
          </p:nvPr>
        </p:nvSpPr>
        <p:spPr/>
        <p:txBody>
          <a:bodyPr/>
          <a:lstStyle/>
          <a:p>
            <a:fld id="{90B1D9AE-18A4-482E-9917-8ED31EBE49B8}" type="datetimeFigureOut">
              <a:rPr lang="fr-CA" smtClean="0"/>
              <a:t>2015-12-13</a:t>
            </a:fld>
            <a:endParaRPr lang="fr-CA"/>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35E6DE5-36F7-4813-9CF6-361D324052FE}" type="slidenum">
              <a:rPr lang="fr-CA" smtClean="0"/>
              <a:t>‹N°›</a:t>
            </a:fld>
            <a:endParaRPr lang="fr-CA"/>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smtClean="0"/>
              <a:t>Modifiez le style du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90B1D9AE-18A4-482E-9917-8ED31EBE49B8}" type="datetimeFigureOut">
              <a:rPr lang="fr-CA" smtClean="0"/>
              <a:t>2015-12-13</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635E6DE5-36F7-4813-9CF6-361D324052FE}" type="slidenum">
              <a:rPr lang="fr-CA" smtClean="0"/>
              <a:t>‹N°›</a:t>
            </a:fld>
            <a:endParaRPr lang="fr-CA"/>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7" name="Espace réservé de la date 6"/>
          <p:cNvSpPr>
            <a:spLocks noGrp="1"/>
          </p:cNvSpPr>
          <p:nvPr>
            <p:ph type="dt" sz="half" idx="10"/>
          </p:nvPr>
        </p:nvSpPr>
        <p:spPr/>
        <p:txBody>
          <a:bodyPr/>
          <a:lstStyle/>
          <a:p>
            <a:fld id="{90B1D9AE-18A4-482E-9917-8ED31EBE49B8}" type="datetimeFigureOut">
              <a:rPr lang="fr-CA" smtClean="0"/>
              <a:t>2015-12-13</a:t>
            </a:fld>
            <a:endParaRPr lang="fr-CA"/>
          </a:p>
        </p:txBody>
      </p:sp>
      <p:sp>
        <p:nvSpPr>
          <p:cNvPr id="8" name="Espace réservé du pied de page 7"/>
          <p:cNvSpPr>
            <a:spLocks noGrp="1"/>
          </p:cNvSpPr>
          <p:nvPr>
            <p:ph type="ftr" sz="quarter" idx="11"/>
          </p:nvPr>
        </p:nvSpPr>
        <p:spPr>
          <a:xfrm>
            <a:off x="304800" y="6409944"/>
            <a:ext cx="3581400" cy="365760"/>
          </a:xfrm>
        </p:spPr>
        <p:txBody>
          <a:bodyPr/>
          <a:lstStyle/>
          <a:p>
            <a:endParaRPr lang="fr-CA"/>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635E6DE5-36F7-4813-9CF6-361D324052FE}" type="slidenum">
              <a:rPr lang="fr-CA" smtClean="0"/>
              <a:t>‹N°›</a:t>
            </a:fld>
            <a:endParaRPr lang="fr-CA"/>
          </a:p>
        </p:txBody>
      </p:sp>
      <p:sp>
        <p:nvSpPr>
          <p:cNvPr id="23" name="Titre 22"/>
          <p:cNvSpPr>
            <a:spLocks noGrp="1"/>
          </p:cNvSpPr>
          <p:nvPr>
            <p:ph type="title"/>
          </p:nvPr>
        </p:nvSpPr>
        <p:spPr/>
        <p:txBody>
          <a:bodyPr rtlCol="0" anchor="b" anchorCtr="0"/>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90B1D9AE-18A4-482E-9917-8ED31EBE49B8}" type="datetimeFigureOut">
              <a:rPr lang="fr-CA" smtClean="0"/>
              <a:t>2015-12-13</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a:xfrm>
            <a:off x="4343400" y="1036020"/>
            <a:ext cx="457200" cy="441325"/>
          </a:xfrm>
        </p:spPr>
        <p:txBody>
          <a:bodyPr/>
          <a:lstStyle/>
          <a:p>
            <a:fld id="{635E6DE5-36F7-4813-9CF6-361D324052FE}" type="slidenum">
              <a:rPr lang="fr-CA" smtClean="0"/>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fld id="{90B1D9AE-18A4-482E-9917-8ED31EBE49B8}" type="datetimeFigureOut">
              <a:rPr lang="fr-CA" smtClean="0"/>
              <a:t>2015-12-13</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35E6DE5-36F7-4813-9CF6-361D324052FE}" type="slidenum">
              <a:rPr lang="fr-CA" smtClean="0"/>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35E6DE5-36F7-4813-9CF6-361D324052FE}" type="slidenum">
              <a:rPr lang="fr-CA" smtClean="0"/>
              <a:t>‹N°›</a:t>
            </a:fld>
            <a:endParaRPr lang="fr-CA"/>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fld id="{90B1D9AE-18A4-482E-9917-8ED31EBE49B8}" type="datetimeFigureOut">
              <a:rPr lang="fr-CA" smtClean="0"/>
              <a:t>2015-12-13</a:t>
            </a:fld>
            <a:endParaRPr lang="fr-CA"/>
          </a:p>
        </p:txBody>
      </p:sp>
      <p:sp>
        <p:nvSpPr>
          <p:cNvPr id="6" name="Espace réservé du pied de page 5"/>
          <p:cNvSpPr>
            <a:spLocks noGrp="1"/>
          </p:cNvSpPr>
          <p:nvPr>
            <p:ph type="ftr" sz="quarter" idx="11"/>
          </p:nvPr>
        </p:nvSpPr>
        <p:spPr>
          <a:xfrm>
            <a:off x="301752" y="6410848"/>
            <a:ext cx="3383280" cy="365760"/>
          </a:xfrm>
        </p:spPr>
        <p:txBody>
          <a:bodyPr/>
          <a:lstStyle/>
          <a:p>
            <a:endParaRPr lang="fr-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p>
            <a:fld id="{635E6DE5-36F7-4813-9CF6-361D324052FE}" type="slidenum">
              <a:rPr lang="fr-CA" smtClean="0"/>
              <a:t>‹N°›</a:t>
            </a:fld>
            <a:endParaRPr lang="fr-CA"/>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5788152" y="6404984"/>
            <a:ext cx="3044952" cy="365760"/>
          </a:xfrm>
        </p:spPr>
        <p:txBody>
          <a:bodyPr/>
          <a:lstStyle/>
          <a:p>
            <a:fld id="{90B1D9AE-18A4-482E-9917-8ED31EBE49B8}" type="datetimeFigureOut">
              <a:rPr lang="fr-CA" smtClean="0"/>
              <a:t>2015-12-13</a:t>
            </a:fld>
            <a:endParaRPr lang="fr-CA"/>
          </a:p>
        </p:txBody>
      </p:sp>
      <p:sp>
        <p:nvSpPr>
          <p:cNvPr id="6" name="Espace réservé du pied de page 5"/>
          <p:cNvSpPr>
            <a:spLocks noGrp="1"/>
          </p:cNvSpPr>
          <p:nvPr>
            <p:ph type="ftr" sz="quarter" idx="11"/>
          </p:nvPr>
        </p:nvSpPr>
        <p:spPr>
          <a:xfrm>
            <a:off x="301752" y="6410848"/>
            <a:ext cx="3584448" cy="365760"/>
          </a:xfrm>
        </p:spPr>
        <p:txBody>
          <a:bodyPr/>
          <a:lstStyle/>
          <a:p>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0B1D9AE-18A4-482E-9917-8ED31EBE49B8}" type="datetimeFigureOut">
              <a:rPr lang="fr-CA" smtClean="0"/>
              <a:t>2015-12-13</a:t>
            </a:fld>
            <a:endParaRPr lang="fr-CA"/>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r-CA"/>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35E6DE5-36F7-4813-9CF6-361D324052FE}" type="slidenum">
              <a:rPr lang="fr-CA" smtClean="0"/>
              <a:t>‹N°›</a:t>
            </a:fld>
            <a:endParaRPr lang="fr-CA"/>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type="body" idx="1"/>
          </p:nvPr>
        </p:nvSpPr>
        <p:spPr>
          <a:xfrm>
            <a:off x="755576" y="2743200"/>
            <a:ext cx="7632848" cy="1673225"/>
          </a:xfrm>
        </p:spPr>
        <p:txBody>
          <a:bodyPr/>
          <a:lstStyle/>
          <a:p>
            <a:pPr marL="0" indent="0">
              <a:buNone/>
            </a:pPr>
            <a:r>
              <a:rPr lang="fr-CA" sz="2000" dirty="0" smtClean="0">
                <a:solidFill>
                  <a:schemeClr val="accent1"/>
                </a:solidFill>
              </a:rPr>
              <a:t>Comment et quoi planifier?</a:t>
            </a:r>
          </a:p>
          <a:p>
            <a:endParaRPr lang="fr-CA" dirty="0"/>
          </a:p>
          <a:p>
            <a:r>
              <a:rPr lang="fr-CA" dirty="0" smtClean="0"/>
              <a:t>Suivre les besoins et intérêts des enfants</a:t>
            </a:r>
          </a:p>
          <a:p>
            <a:r>
              <a:rPr lang="fr-CA" dirty="0" smtClean="0"/>
              <a:t>Appliquer les stratégies de soutien</a:t>
            </a:r>
            <a:endParaRPr lang="fr-CA" sz="2000" dirty="0" smtClean="0"/>
          </a:p>
          <a:p>
            <a:endParaRPr lang="fr-CA" dirty="0"/>
          </a:p>
          <a:p>
            <a:endParaRPr lang="fr-CA" dirty="0" smtClean="0"/>
          </a:p>
          <a:p>
            <a:endParaRPr lang="fr-CA" dirty="0"/>
          </a:p>
          <a:p>
            <a:endParaRPr lang="fr-CA" dirty="0"/>
          </a:p>
        </p:txBody>
      </p:sp>
      <p:sp>
        <p:nvSpPr>
          <p:cNvPr id="4" name="Titre 3"/>
          <p:cNvSpPr>
            <a:spLocks noGrp="1"/>
          </p:cNvSpPr>
          <p:nvPr>
            <p:ph type="title"/>
          </p:nvPr>
        </p:nvSpPr>
        <p:spPr>
          <a:xfrm>
            <a:off x="395536" y="533400"/>
            <a:ext cx="8280920" cy="1524000"/>
          </a:xfrm>
        </p:spPr>
        <p:txBody>
          <a:bodyPr/>
          <a:lstStyle/>
          <a:p>
            <a:r>
              <a:rPr lang="fr-CA" b="1" dirty="0" smtClean="0"/>
              <a:t>Planification en pouponnière</a:t>
            </a:r>
            <a:endParaRPr lang="fr-CA"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5816" y="4005064"/>
            <a:ext cx="3395844" cy="3805698"/>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787232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b="1" dirty="0">
                <a:effectLst>
                  <a:outerShdw blurRad="38100" dist="38100" dir="2700000" algn="tl">
                    <a:srgbClr val="000000">
                      <a:alpha val="43137"/>
                    </a:srgbClr>
                  </a:outerShdw>
                </a:effectLst>
              </a:rPr>
              <a:t>J’observe, je comprends et je planifie</a:t>
            </a:r>
            <a:endParaRPr lang="fr-CA" dirty="0"/>
          </a:p>
        </p:txBody>
      </p:sp>
      <p:sp>
        <p:nvSpPr>
          <p:cNvPr id="3" name="Espace réservé du contenu 2"/>
          <p:cNvSpPr>
            <a:spLocks noGrp="1"/>
          </p:cNvSpPr>
          <p:nvPr>
            <p:ph sz="quarter" idx="1"/>
          </p:nvPr>
        </p:nvSpPr>
        <p:spPr>
          <a:xfrm>
            <a:off x="179512" y="1527048"/>
            <a:ext cx="8784976" cy="4854280"/>
          </a:xfrm>
        </p:spPr>
        <p:txBody>
          <a:bodyPr numCol="1">
            <a:normAutofit fontScale="92500"/>
          </a:bodyPr>
          <a:lstStyle/>
          <a:p>
            <a:pPr marL="0" indent="0">
              <a:buNone/>
            </a:pPr>
            <a:r>
              <a:rPr lang="fr-CA" sz="2400" b="1" u="sng" dirty="0" smtClean="0">
                <a:solidFill>
                  <a:schemeClr val="accent1"/>
                </a:solidFill>
              </a:rPr>
              <a:t>Observations</a:t>
            </a:r>
            <a:r>
              <a:rPr lang="fr-CA" sz="2400" b="1" u="sng" dirty="0" smtClean="0">
                <a:solidFill>
                  <a:schemeClr val="accent1"/>
                </a:solidFill>
              </a:rPr>
              <a:t>	</a:t>
            </a:r>
            <a:r>
              <a:rPr lang="fr-CA" sz="2400" b="1" u="sng" dirty="0" smtClean="0">
                <a:solidFill>
                  <a:schemeClr val="accent1"/>
                </a:solidFill>
              </a:rPr>
              <a:t>     Expériences </a:t>
            </a:r>
            <a:r>
              <a:rPr lang="fr-CA" sz="2400" b="1" u="sng" dirty="0" smtClean="0">
                <a:solidFill>
                  <a:schemeClr val="accent1"/>
                </a:solidFill>
              </a:rPr>
              <a:t>clés		</a:t>
            </a:r>
            <a:r>
              <a:rPr lang="fr-CA" sz="2400" b="1" u="sng" dirty="0" smtClean="0">
                <a:solidFill>
                  <a:schemeClr val="accent1"/>
                </a:solidFill>
              </a:rPr>
              <a:t>          </a:t>
            </a:r>
            <a:r>
              <a:rPr lang="fr-CA" sz="2400" b="1" u="sng" dirty="0" smtClean="0">
                <a:solidFill>
                  <a:schemeClr val="accent1"/>
                </a:solidFill>
              </a:rPr>
              <a:t>Stratégies</a:t>
            </a:r>
            <a:endParaRPr lang="fr-CA" sz="2400" b="1" u="sng" dirty="0" smtClean="0">
              <a:solidFill>
                <a:schemeClr val="accent1"/>
              </a:solidFill>
            </a:endParaRPr>
          </a:p>
          <a:p>
            <a:pPr marL="0" lvl="0" indent="0">
              <a:buNone/>
            </a:pPr>
            <a:endParaRPr lang="fr-CA" sz="900" dirty="0" smtClean="0"/>
          </a:p>
          <a:p>
            <a:pPr marL="177800" lvl="0" indent="-177800"/>
            <a:r>
              <a:rPr lang="fr-CA" sz="1900" dirty="0" smtClean="0"/>
              <a:t>Jules </a:t>
            </a:r>
            <a:r>
              <a:rPr lang="fr-CA" sz="1900" dirty="0"/>
              <a:t>rampe en </a:t>
            </a:r>
            <a:r>
              <a:rPr lang="fr-CA" sz="1900" dirty="0" smtClean="0"/>
              <a:t>haut</a:t>
            </a:r>
          </a:p>
          <a:p>
            <a:pPr marL="0" lvl="0" indent="0">
              <a:buNone/>
            </a:pPr>
            <a:r>
              <a:rPr lang="fr-CA" sz="1900" dirty="0" smtClean="0"/>
              <a:t> </a:t>
            </a:r>
            <a:r>
              <a:rPr lang="fr-CA" sz="1900" dirty="0"/>
              <a:t>du plan </a:t>
            </a:r>
            <a:r>
              <a:rPr lang="fr-CA" sz="1900" dirty="0" smtClean="0"/>
              <a:t>incliné, regarde </a:t>
            </a:r>
          </a:p>
          <a:p>
            <a:pPr marL="0" lvl="0" indent="0">
              <a:buNone/>
            </a:pPr>
            <a:r>
              <a:rPr lang="fr-CA" sz="1900" dirty="0" smtClean="0"/>
              <a:t>en bas Malorie qui est </a:t>
            </a:r>
          </a:p>
          <a:p>
            <a:pPr marL="0" indent="0">
              <a:buNone/>
            </a:pPr>
            <a:r>
              <a:rPr lang="fr-CA" sz="1900" dirty="0" smtClean="0"/>
              <a:t>couchée sur le sol.</a:t>
            </a:r>
          </a:p>
          <a:p>
            <a:pPr marL="0" indent="0">
              <a:buNone/>
            </a:pPr>
            <a:endParaRPr lang="fr-CA" sz="1300" dirty="0" smtClean="0"/>
          </a:p>
          <a:p>
            <a:pPr marL="177800" lvl="0" indent="-177800"/>
            <a:r>
              <a:rPr lang="fr-CA" sz="1900" dirty="0" smtClean="0"/>
              <a:t>Il </a:t>
            </a:r>
            <a:r>
              <a:rPr lang="fr-CA" sz="1900" dirty="0"/>
              <a:t>rampe en bas du </a:t>
            </a:r>
            <a:endParaRPr lang="fr-CA" sz="1900" dirty="0" smtClean="0"/>
          </a:p>
          <a:p>
            <a:pPr marL="0" lvl="0" indent="0">
              <a:buNone/>
            </a:pPr>
            <a:r>
              <a:rPr lang="fr-CA" sz="1900" dirty="0" smtClean="0"/>
              <a:t>plan et </a:t>
            </a:r>
            <a:r>
              <a:rPr lang="fr-CA" sz="1900" dirty="0"/>
              <a:t>passe </a:t>
            </a:r>
            <a:r>
              <a:rPr lang="fr-CA" sz="1900" dirty="0" smtClean="0"/>
              <a:t>par-dessus</a:t>
            </a:r>
          </a:p>
          <a:p>
            <a:pPr marL="0" lvl="0" indent="0">
              <a:buNone/>
            </a:pPr>
            <a:r>
              <a:rPr lang="fr-CA" sz="1900" dirty="0" smtClean="0"/>
              <a:t>un oreiller pour aller  </a:t>
            </a:r>
          </a:p>
          <a:p>
            <a:pPr marL="0" lvl="0" indent="0">
              <a:buNone/>
            </a:pPr>
            <a:r>
              <a:rPr lang="fr-CA" sz="1900" dirty="0" smtClean="0"/>
              <a:t>rejoindre</a:t>
            </a:r>
            <a:r>
              <a:rPr lang="fr-CA" sz="1900" dirty="0"/>
              <a:t> </a:t>
            </a:r>
            <a:r>
              <a:rPr lang="fr-CA" sz="1900" dirty="0" err="1" smtClean="0"/>
              <a:t>Malorie</a:t>
            </a:r>
            <a:r>
              <a:rPr lang="fr-CA" sz="1900" dirty="0" smtClean="0"/>
              <a:t>.</a:t>
            </a:r>
          </a:p>
          <a:p>
            <a:pPr marL="0" lvl="0" indent="0">
              <a:buNone/>
            </a:pPr>
            <a:endParaRPr lang="fr-CA" sz="2000" dirty="0"/>
          </a:p>
          <a:p>
            <a:pPr marL="177800" lvl="0" indent="-177800"/>
            <a:r>
              <a:rPr lang="fr-CA" sz="1900" dirty="0"/>
              <a:t>Il s’assoit près </a:t>
            </a:r>
            <a:r>
              <a:rPr lang="fr-CA" sz="1900" dirty="0" smtClean="0"/>
              <a:t>d’elle,</a:t>
            </a:r>
          </a:p>
          <a:p>
            <a:pPr marL="0" lvl="0" indent="0">
              <a:buNone/>
            </a:pPr>
            <a:r>
              <a:rPr lang="fr-CA" sz="1900" dirty="0" smtClean="0"/>
              <a:t>la </a:t>
            </a:r>
            <a:r>
              <a:rPr lang="fr-CA" sz="1900" dirty="0"/>
              <a:t>regarde, agite les </a:t>
            </a:r>
            <a:r>
              <a:rPr lang="fr-CA" sz="1900" dirty="0" smtClean="0"/>
              <a:t>bras</a:t>
            </a:r>
          </a:p>
          <a:p>
            <a:pPr marL="0" lvl="0" indent="0">
              <a:buNone/>
            </a:pPr>
            <a:r>
              <a:rPr lang="fr-CA" sz="1900" dirty="0" smtClean="0"/>
              <a:t>et babille « </a:t>
            </a:r>
            <a:r>
              <a:rPr lang="fr-CA" sz="1900" dirty="0" err="1" smtClean="0"/>
              <a:t>Oooiiiii</a:t>
            </a:r>
            <a:r>
              <a:rPr lang="fr-CA" sz="1900" dirty="0" smtClean="0"/>
              <a:t> ».</a:t>
            </a:r>
            <a:endParaRPr lang="fr-CA" sz="1900" dirty="0"/>
          </a:p>
          <a:p>
            <a:pPr marL="0" lvl="0" indent="0">
              <a:buNone/>
            </a:pPr>
            <a:endParaRPr lang="fr-CA" dirty="0"/>
          </a:p>
          <a:p>
            <a:pPr marL="0" indent="0">
              <a:buNone/>
            </a:pPr>
            <a:endParaRPr lang="fr-CA" dirty="0"/>
          </a:p>
        </p:txBody>
      </p:sp>
      <p:graphicFrame>
        <p:nvGraphicFramePr>
          <p:cNvPr id="6" name="Tableau 5"/>
          <p:cNvGraphicFramePr>
            <a:graphicFrameLocks noGrp="1"/>
          </p:cNvGraphicFramePr>
          <p:nvPr>
            <p:extLst>
              <p:ext uri="{D42A27DB-BD31-4B8C-83A1-F6EECF244321}">
                <p14:modId xmlns:p14="http://schemas.microsoft.com/office/powerpoint/2010/main" val="3447725765"/>
              </p:ext>
            </p:extLst>
          </p:nvPr>
        </p:nvGraphicFramePr>
        <p:xfrm>
          <a:off x="2771800" y="1988840"/>
          <a:ext cx="3456384" cy="1737360"/>
        </p:xfrm>
        <a:graphic>
          <a:graphicData uri="http://schemas.openxmlformats.org/drawingml/2006/table">
            <a:tbl>
              <a:tblPr firstRow="1" bandRow="1">
                <a:tableStyleId>{5C22544A-7EE6-4342-B048-85BDC9FD1C3A}</a:tableStyleId>
              </a:tblPr>
              <a:tblGrid>
                <a:gridCol w="3456384"/>
              </a:tblGrid>
              <a:tr h="1737360">
                <a:tc>
                  <a:txBody>
                    <a:bodyPr/>
                    <a:lstStyle/>
                    <a:p>
                      <a:pPr marL="285750" lvl="0" indent="-285750">
                        <a:buFont typeface="Wingdings" pitchFamily="2" charset="2"/>
                        <a:buChar char=""/>
                      </a:pPr>
                      <a:r>
                        <a:rPr lang="fr-CA" sz="1800" b="0" dirty="0" smtClean="0">
                          <a:solidFill>
                            <a:schemeClr val="tx1"/>
                          </a:solidFill>
                        </a:rPr>
                        <a:t>Mouvement: </a:t>
                      </a:r>
                    </a:p>
                    <a:p>
                      <a:pPr marL="531813" indent="-273050">
                        <a:buFontTx/>
                        <a:buChar char="-"/>
                      </a:pPr>
                      <a:r>
                        <a:rPr lang="fr-CA" sz="1200" b="0" dirty="0" smtClean="0">
                          <a:solidFill>
                            <a:schemeClr val="tx1"/>
                          </a:solidFill>
                        </a:rPr>
                        <a:t>Bouger tout le corps</a:t>
                      </a:r>
                    </a:p>
                    <a:p>
                      <a:pPr marL="531813" indent="-273050">
                        <a:buFontTx/>
                        <a:buChar char="-"/>
                      </a:pPr>
                      <a:endParaRPr lang="fr-CA" sz="1200" b="0" dirty="0" smtClean="0">
                        <a:solidFill>
                          <a:schemeClr val="tx1"/>
                        </a:solidFill>
                      </a:endParaRP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lang="fr-CA" sz="1800" b="0" dirty="0" smtClean="0">
                          <a:solidFill>
                            <a:schemeClr val="tx1"/>
                          </a:solidFill>
                        </a:rPr>
                        <a:t>L’espace:</a:t>
                      </a:r>
                    </a:p>
                    <a:p>
                      <a:pPr marL="273050" indent="0"/>
                      <a:r>
                        <a:rPr lang="fr-CA" sz="1200" b="0" dirty="0" smtClean="0">
                          <a:solidFill>
                            <a:schemeClr val="tx1"/>
                          </a:solidFill>
                        </a:rPr>
                        <a:t>-</a:t>
                      </a:r>
                      <a:r>
                        <a:rPr lang="fr-CA" sz="1200" b="0" baseline="0" dirty="0" smtClean="0">
                          <a:solidFill>
                            <a:schemeClr val="tx1"/>
                          </a:solidFill>
                        </a:rPr>
                        <a:t> Observer les personnes et les objets à partir de différents points d’observation</a:t>
                      </a:r>
                      <a:endParaRPr lang="fr-CA" sz="1200" b="0" dirty="0" smtClean="0">
                        <a:solidFill>
                          <a:schemeClr val="tx1"/>
                        </a:solidFill>
                      </a:endParaRPr>
                    </a:p>
                  </a:txBody>
                  <a:tcPr>
                    <a:solidFill>
                      <a:schemeClr val="bg1"/>
                    </a:solidFill>
                  </a:tcPr>
                </a:tc>
              </a:tr>
            </a:tbl>
          </a:graphicData>
        </a:graphic>
      </p:graphicFrame>
      <p:graphicFrame>
        <p:nvGraphicFramePr>
          <p:cNvPr id="8" name="Tableau 7"/>
          <p:cNvGraphicFramePr>
            <a:graphicFrameLocks noGrp="1"/>
          </p:cNvGraphicFramePr>
          <p:nvPr>
            <p:extLst>
              <p:ext uri="{D42A27DB-BD31-4B8C-83A1-F6EECF244321}">
                <p14:modId xmlns:p14="http://schemas.microsoft.com/office/powerpoint/2010/main" val="1260687369"/>
              </p:ext>
            </p:extLst>
          </p:nvPr>
        </p:nvGraphicFramePr>
        <p:xfrm>
          <a:off x="2771800" y="3501008"/>
          <a:ext cx="3456384" cy="2468880"/>
        </p:xfrm>
        <a:graphic>
          <a:graphicData uri="http://schemas.openxmlformats.org/drawingml/2006/table">
            <a:tbl>
              <a:tblPr firstRow="1" bandRow="1">
                <a:tableStyleId>{5C22544A-7EE6-4342-B048-85BDC9FD1C3A}</a:tableStyleId>
              </a:tblPr>
              <a:tblGrid>
                <a:gridCol w="3456384"/>
              </a:tblGrid>
              <a:tr h="246888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lang="fr-CA" sz="1800" b="0" dirty="0" smtClean="0">
                          <a:solidFill>
                            <a:schemeClr val="tx1"/>
                          </a:solidFill>
                        </a:rPr>
                        <a:t>Les relations </a:t>
                      </a:r>
                      <a:r>
                        <a:rPr lang="fr-CA" sz="1800" b="0" dirty="0" err="1" smtClean="0">
                          <a:solidFill>
                            <a:schemeClr val="tx1"/>
                          </a:solidFill>
                        </a:rPr>
                        <a:t>interperson</a:t>
                      </a:r>
                      <a:r>
                        <a:rPr lang="fr-CA" sz="1800" b="0" dirty="0" smtClean="0">
                          <a:solidFill>
                            <a:schemeClr val="tx1"/>
                          </a:solidFill>
                        </a:rPr>
                        <a:t>.:</a:t>
                      </a:r>
                    </a:p>
                    <a:p>
                      <a:pPr marL="441325" marR="0" lvl="0" indent="-171450" algn="l" defTabSz="914400" rtl="0" eaLnBrk="1" fontAlgn="auto" latinLnBrk="0" hangingPunct="1">
                        <a:lnSpc>
                          <a:spcPct val="100000"/>
                        </a:lnSpc>
                        <a:spcBef>
                          <a:spcPts val="0"/>
                        </a:spcBef>
                        <a:spcAft>
                          <a:spcPts val="0"/>
                        </a:spcAft>
                        <a:buClrTx/>
                        <a:buSzTx/>
                        <a:buFontTx/>
                        <a:buChar char="-"/>
                        <a:tabLst/>
                        <a:defRPr/>
                      </a:pPr>
                      <a:r>
                        <a:rPr lang="fr-CA" sz="1200" b="0" baseline="0" dirty="0" smtClean="0">
                          <a:solidFill>
                            <a:schemeClr val="tx1"/>
                          </a:solidFill>
                        </a:rPr>
                        <a:t>Établir des relations avec les pairs</a:t>
                      </a:r>
                    </a:p>
                    <a:p>
                      <a:pPr marL="441325" marR="0" lvl="0" indent="-171450" algn="l" defTabSz="914400" rtl="0" eaLnBrk="1" fontAlgn="auto" latinLnBrk="0" hangingPunct="1">
                        <a:lnSpc>
                          <a:spcPct val="100000"/>
                        </a:lnSpc>
                        <a:spcBef>
                          <a:spcPts val="0"/>
                        </a:spcBef>
                        <a:spcAft>
                          <a:spcPts val="0"/>
                        </a:spcAft>
                        <a:buClrTx/>
                        <a:buSzTx/>
                        <a:buFontTx/>
                        <a:buChar char="-"/>
                        <a:tabLst/>
                        <a:defRPr/>
                      </a:pPr>
                      <a:endParaRPr lang="fr-CA" sz="1200" b="0" dirty="0" smtClean="0">
                        <a:solidFill>
                          <a:schemeClr val="tx1"/>
                        </a:solidFill>
                      </a:endParaRP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lang="fr-CA" sz="1800" b="0" dirty="0" smtClean="0">
                          <a:solidFill>
                            <a:schemeClr val="tx1"/>
                          </a:solidFill>
                        </a:rPr>
                        <a:t>La conscience de soi:</a:t>
                      </a:r>
                    </a:p>
                    <a:p>
                      <a:pPr marL="444500" indent="-171450">
                        <a:buFontTx/>
                        <a:buChar char="-"/>
                      </a:pPr>
                      <a:r>
                        <a:rPr lang="fr-CA" sz="1200" b="0" dirty="0" smtClean="0">
                          <a:solidFill>
                            <a:schemeClr val="tx1"/>
                          </a:solidFill>
                        </a:rPr>
                        <a:t>Résoudre les problèmes survenus lors d’exploration et de</a:t>
                      </a:r>
                      <a:r>
                        <a:rPr lang="fr-CA" sz="1200" b="0" baseline="0" dirty="0" smtClean="0">
                          <a:solidFill>
                            <a:schemeClr val="tx1"/>
                          </a:solidFill>
                        </a:rPr>
                        <a:t> jeu</a:t>
                      </a:r>
                      <a:endParaRPr lang="fr-CA" sz="1200" b="0" dirty="0" smtClean="0">
                        <a:solidFill>
                          <a:schemeClr val="tx1"/>
                        </a:solidFill>
                      </a:endParaRPr>
                    </a:p>
                  </a:txBody>
                  <a:tcPr>
                    <a:solidFill>
                      <a:schemeClr val="bg1"/>
                    </a:solidFill>
                  </a:tcPr>
                </a:tc>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1084577179"/>
              </p:ext>
            </p:extLst>
          </p:nvPr>
        </p:nvGraphicFramePr>
        <p:xfrm>
          <a:off x="2771800" y="5085184"/>
          <a:ext cx="3456384" cy="2103120"/>
        </p:xfrm>
        <a:graphic>
          <a:graphicData uri="http://schemas.openxmlformats.org/drawingml/2006/table">
            <a:tbl>
              <a:tblPr firstRow="1" bandRow="1">
                <a:tableStyleId>{5C22544A-7EE6-4342-B048-85BDC9FD1C3A}</a:tableStyleId>
              </a:tblPr>
              <a:tblGrid>
                <a:gridCol w="3456384"/>
              </a:tblGrid>
              <a:tr h="2103120">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lang="fr-CA" sz="1800" b="0" dirty="0" smtClean="0">
                          <a:solidFill>
                            <a:schemeClr val="tx1"/>
                          </a:solidFill>
                        </a:rPr>
                        <a:t>Les relations</a:t>
                      </a:r>
                      <a:r>
                        <a:rPr lang="fr-CA" sz="1800" b="0" baseline="0" dirty="0" smtClean="0">
                          <a:solidFill>
                            <a:schemeClr val="tx1"/>
                          </a:solidFill>
                        </a:rPr>
                        <a:t> </a:t>
                      </a:r>
                      <a:r>
                        <a:rPr lang="fr-CA" sz="1800" b="0" baseline="0" dirty="0" err="1" smtClean="0">
                          <a:solidFill>
                            <a:schemeClr val="tx1"/>
                          </a:solidFill>
                        </a:rPr>
                        <a:t>interperson</a:t>
                      </a:r>
                      <a:r>
                        <a:rPr lang="fr-CA" sz="1800" b="0" baseline="0" dirty="0" smtClean="0">
                          <a:solidFill>
                            <a:schemeClr val="tx1"/>
                          </a:solidFill>
                        </a:rPr>
                        <a:t>.:</a:t>
                      </a:r>
                    </a:p>
                    <a:p>
                      <a:pPr marL="441325" marR="0" lvl="0" indent="-171450" algn="l" defTabSz="914400" rtl="0" eaLnBrk="1" fontAlgn="auto" latinLnBrk="0" hangingPunct="1">
                        <a:lnSpc>
                          <a:spcPct val="100000"/>
                        </a:lnSpc>
                        <a:spcBef>
                          <a:spcPts val="0"/>
                        </a:spcBef>
                        <a:spcAft>
                          <a:spcPts val="0"/>
                        </a:spcAft>
                        <a:buClrTx/>
                        <a:buSzTx/>
                        <a:buFontTx/>
                        <a:buChar char="-"/>
                        <a:tabLst/>
                        <a:defRPr/>
                      </a:pPr>
                      <a:r>
                        <a:rPr lang="fr-CA" sz="1200" b="0" baseline="0" dirty="0" smtClean="0">
                          <a:solidFill>
                            <a:schemeClr val="tx1"/>
                          </a:solidFill>
                        </a:rPr>
                        <a:t>Exprimer ses émotions</a:t>
                      </a:r>
                    </a:p>
                    <a:p>
                      <a:pPr marL="441325" marR="0" lvl="0" indent="-171450" algn="l" defTabSz="914400" rtl="0" eaLnBrk="1" fontAlgn="auto" latinLnBrk="0" hangingPunct="1">
                        <a:lnSpc>
                          <a:spcPct val="100000"/>
                        </a:lnSpc>
                        <a:spcBef>
                          <a:spcPts val="0"/>
                        </a:spcBef>
                        <a:spcAft>
                          <a:spcPts val="0"/>
                        </a:spcAft>
                        <a:buClrTx/>
                        <a:buSzTx/>
                        <a:buFontTx/>
                        <a:buChar char="-"/>
                        <a:tabLst/>
                        <a:defRPr/>
                      </a:pPr>
                      <a:endParaRPr lang="fr-CA" sz="1200" b="0" dirty="0" smtClean="0">
                        <a:solidFill>
                          <a:schemeClr val="tx1"/>
                        </a:solidFill>
                      </a:endParaRP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
                        <a:tabLst/>
                        <a:defRPr/>
                      </a:pPr>
                      <a:r>
                        <a:rPr lang="fr-CA" sz="1800" b="0" dirty="0" smtClean="0">
                          <a:solidFill>
                            <a:schemeClr val="tx1"/>
                          </a:solidFill>
                        </a:rPr>
                        <a:t>La </a:t>
                      </a:r>
                      <a:r>
                        <a:rPr lang="fr-CA" sz="1800" b="0" dirty="0" err="1" smtClean="0">
                          <a:solidFill>
                            <a:schemeClr val="tx1"/>
                          </a:solidFill>
                        </a:rPr>
                        <a:t>comm</a:t>
                      </a:r>
                      <a:r>
                        <a:rPr lang="fr-CA" sz="1800" b="0" dirty="0" smtClean="0">
                          <a:solidFill>
                            <a:schemeClr val="tx1"/>
                          </a:solidFill>
                        </a:rPr>
                        <a:t>. et le langage:</a:t>
                      </a:r>
                    </a:p>
                    <a:p>
                      <a:pPr marL="441325" marR="0" lvl="0" indent="-171450" algn="l" defTabSz="914400" rtl="0" eaLnBrk="1" fontAlgn="auto" latinLnBrk="0" hangingPunct="1">
                        <a:lnSpc>
                          <a:spcPct val="100000"/>
                        </a:lnSpc>
                        <a:spcBef>
                          <a:spcPts val="0"/>
                        </a:spcBef>
                        <a:spcAft>
                          <a:spcPts val="0"/>
                        </a:spcAft>
                        <a:buClrTx/>
                        <a:buSzTx/>
                        <a:buFontTx/>
                        <a:buChar char="-"/>
                        <a:tabLst/>
                        <a:defRPr/>
                      </a:pPr>
                      <a:r>
                        <a:rPr lang="fr-CA" sz="1200" b="0" dirty="0" smtClean="0">
                          <a:solidFill>
                            <a:schemeClr val="tx1"/>
                          </a:solidFill>
                        </a:rPr>
                        <a:t>Communiquer de</a:t>
                      </a:r>
                      <a:r>
                        <a:rPr lang="fr-CA" sz="1200" b="0" baseline="0" dirty="0" smtClean="0">
                          <a:solidFill>
                            <a:schemeClr val="tx1"/>
                          </a:solidFill>
                        </a:rPr>
                        <a:t> façon non verbale</a:t>
                      </a:r>
                      <a:r>
                        <a:rPr lang="fr-CA" sz="1200" b="0" dirty="0" smtClean="0">
                          <a:solidFill>
                            <a:schemeClr val="tx1"/>
                          </a:solidFill>
                        </a:rPr>
                        <a:t> </a:t>
                      </a:r>
                      <a:endParaRPr lang="fr-CA" sz="1200" b="0" dirty="0">
                        <a:solidFill>
                          <a:schemeClr val="tx1"/>
                        </a:solidFill>
                      </a:endParaRPr>
                    </a:p>
                  </a:txBody>
                  <a:tcPr>
                    <a:solidFill>
                      <a:schemeClr val="bg1"/>
                    </a:solidFill>
                  </a:tcPr>
                </a:tc>
              </a:tr>
            </a:tbl>
          </a:graphicData>
        </a:graphic>
      </p:graphicFrame>
      <p:sp>
        <p:nvSpPr>
          <p:cNvPr id="4" name="Nuage 3"/>
          <p:cNvSpPr/>
          <p:nvPr/>
        </p:nvSpPr>
        <p:spPr>
          <a:xfrm>
            <a:off x="6444208" y="2132856"/>
            <a:ext cx="2448272" cy="3816424"/>
          </a:xfrm>
          <a:prstGeom prst="clou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smtClean="0">
                <a:solidFill>
                  <a:schemeClr val="tx1"/>
                </a:solidFill>
              </a:rPr>
              <a:t>Trouver des interventions à faire parmi les 4 stratégies de soutien</a:t>
            </a:r>
            <a:endParaRPr lang="fr-CA" dirty="0">
              <a:solidFill>
                <a:schemeClr val="tx1"/>
              </a:solidFill>
            </a:endParaRPr>
          </a:p>
        </p:txBody>
      </p:sp>
      <p:sp>
        <p:nvSpPr>
          <p:cNvPr id="7" name="Rectangle 6"/>
          <p:cNvSpPr/>
          <p:nvPr/>
        </p:nvSpPr>
        <p:spPr>
          <a:xfrm>
            <a:off x="2771800" y="1988840"/>
            <a:ext cx="6120680" cy="4680520"/>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3468511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xit" presetSubtype="0" fill="hold" grpId="0" nodeType="withEffect">
                                  <p:stCondLst>
                                    <p:cond delay="0"/>
                                  </p:stCondLst>
                                  <p:childTnLst>
                                    <p:anim calcmode="lin" valueType="num">
                                      <p:cBhvr>
                                        <p:cTn id="6" dur="1000"/>
                                        <p:tgtEl>
                                          <p:spTgt spid="7"/>
                                        </p:tgtEl>
                                        <p:attrNameLst>
                                          <p:attrName>ppt_w</p:attrName>
                                        </p:attrNameLst>
                                      </p:cBhvr>
                                      <p:tavLst>
                                        <p:tav tm="0">
                                          <p:val>
                                            <p:strVal val="ppt_w"/>
                                          </p:val>
                                        </p:tav>
                                        <p:tav tm="100000">
                                          <p:val>
                                            <p:fltVal val="0"/>
                                          </p:val>
                                        </p:tav>
                                      </p:tavLst>
                                    </p:anim>
                                    <p:anim calcmode="lin" valueType="num">
                                      <p:cBhvr>
                                        <p:cTn id="7" dur="1000"/>
                                        <p:tgtEl>
                                          <p:spTgt spid="7"/>
                                        </p:tgtEl>
                                        <p:attrNameLst>
                                          <p:attrName>ppt_h</p:attrName>
                                        </p:attrNameLst>
                                      </p:cBhvr>
                                      <p:tavLst>
                                        <p:tav tm="0">
                                          <p:val>
                                            <p:strVal val="ppt_h"/>
                                          </p:val>
                                        </p:tav>
                                        <p:tav tm="100000">
                                          <p:val>
                                            <p:fltVal val="0"/>
                                          </p:val>
                                        </p:tav>
                                      </p:tavLst>
                                    </p:anim>
                                    <p:anim calcmode="lin" valueType="num">
                                      <p:cBhvr>
                                        <p:cTn id="8" dur="1000"/>
                                        <p:tgtEl>
                                          <p:spTgt spid="7"/>
                                        </p:tgtEl>
                                        <p:attrNameLst>
                                          <p:attrName>style.rotation</p:attrName>
                                        </p:attrNameLst>
                                      </p:cBhvr>
                                      <p:tavLst>
                                        <p:tav tm="0">
                                          <p:val>
                                            <p:fltVal val="0"/>
                                          </p:val>
                                        </p:tav>
                                        <p:tav tm="100000">
                                          <p:val>
                                            <p:fltVal val="90"/>
                                          </p:val>
                                        </p:tav>
                                      </p:tavLst>
                                    </p:anim>
                                    <p:animEffect transition="out" filter="fade">
                                      <p:cBhvr>
                                        <p:cTn id="9" dur="1000"/>
                                        <p:tgtEl>
                                          <p:spTgt spid="7"/>
                                        </p:tgtEl>
                                      </p:cBhvr>
                                    </p:animEffect>
                                    <p:set>
                                      <p:cBhvr>
                                        <p:cTn id="10" dur="1" fill="hold">
                                          <p:stCondLst>
                                            <p:cond delay="999"/>
                                          </p:stCondLst>
                                        </p:cTn>
                                        <p:tgtEl>
                                          <p:spTgt spid="7"/>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p:cTn id="2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4" dur="500"/>
                                        <p:tgtEl>
                                          <p:spTgt spid="3">
                                            <p:txEl>
                                              <p:pRg st="2" end="2"/>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9" dur="500"/>
                                        <p:tgtEl>
                                          <p:spTgt spid="3">
                                            <p:txEl>
                                              <p:pRg st="3" end="3"/>
                                            </p:txEl>
                                          </p:spTgt>
                                        </p:tgtEl>
                                      </p:cBhvr>
                                    </p:animEffect>
                                  </p:childTnLst>
                                </p:cTn>
                              </p:par>
                              <p:par>
                                <p:cTn id="30" presetID="53" presetClass="entr" presetSubtype="16" fill="hold" nodeType="with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p:cTn id="3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4" dur="500"/>
                                        <p:tgtEl>
                                          <p:spTgt spid="3">
                                            <p:txEl>
                                              <p:pRg st="4" end="4"/>
                                            </p:txEl>
                                          </p:spTgt>
                                        </p:tgtEl>
                                      </p:cBhvr>
                                    </p:animEffect>
                                  </p:childTnLst>
                                </p:cTn>
                              </p:par>
                              <p:par>
                                <p:cTn id="35" presetID="53" presetClass="entr" presetSubtype="16" fill="hold"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9" dur="500"/>
                                        <p:tgtEl>
                                          <p:spTgt spid="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 calcmode="lin" valueType="num">
                                      <p:cBhvr>
                                        <p:cTn id="44"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5"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6" dur="500"/>
                                        <p:tgtEl>
                                          <p:spTgt spid="3">
                                            <p:txEl>
                                              <p:pRg st="7" end="7"/>
                                            </p:txEl>
                                          </p:spTgt>
                                        </p:tgtEl>
                                      </p:cBhvr>
                                    </p:animEffect>
                                  </p:childTnLst>
                                </p:cTn>
                              </p:par>
                              <p:par>
                                <p:cTn id="47" presetID="53" presetClass="entr" presetSubtype="16" fill="hold" nodeType="with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p:cTn id="49"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1" dur="500"/>
                                        <p:tgtEl>
                                          <p:spTgt spid="3">
                                            <p:txEl>
                                              <p:pRg st="8" end="8"/>
                                            </p:txEl>
                                          </p:spTgt>
                                        </p:tgtEl>
                                      </p:cBhvr>
                                    </p:animEffect>
                                  </p:childTnLst>
                                </p:cTn>
                              </p:par>
                              <p:par>
                                <p:cTn id="52" presetID="53" presetClass="entr" presetSubtype="16" fill="hold" nodeType="withEffect">
                                  <p:stCondLst>
                                    <p:cond delay="0"/>
                                  </p:stCondLst>
                                  <p:childTnLst>
                                    <p:set>
                                      <p:cBhvr>
                                        <p:cTn id="53" dur="1" fill="hold">
                                          <p:stCondLst>
                                            <p:cond delay="0"/>
                                          </p:stCondLst>
                                        </p:cTn>
                                        <p:tgtEl>
                                          <p:spTgt spid="3">
                                            <p:txEl>
                                              <p:pRg st="9" end="9"/>
                                            </p:txEl>
                                          </p:spTgt>
                                        </p:tgtEl>
                                        <p:attrNameLst>
                                          <p:attrName>style.visibility</p:attrName>
                                        </p:attrNameLst>
                                      </p:cBhvr>
                                      <p:to>
                                        <p:strVal val="visible"/>
                                      </p:to>
                                    </p:set>
                                    <p:anim calcmode="lin" valueType="num">
                                      <p:cBhvr>
                                        <p:cTn id="54"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55"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56" dur="500"/>
                                        <p:tgtEl>
                                          <p:spTgt spid="3">
                                            <p:txEl>
                                              <p:pRg st="9" end="9"/>
                                            </p:txEl>
                                          </p:spTgt>
                                        </p:tgtEl>
                                      </p:cBhvr>
                                    </p:animEffect>
                                  </p:childTnLst>
                                </p:cTn>
                              </p:par>
                              <p:par>
                                <p:cTn id="57" presetID="53" presetClass="entr" presetSubtype="16" fill="hold" nodeType="withEffect">
                                  <p:stCondLst>
                                    <p:cond delay="0"/>
                                  </p:stCondLst>
                                  <p:childTnLst>
                                    <p:set>
                                      <p:cBhvr>
                                        <p:cTn id="58" dur="1" fill="hold">
                                          <p:stCondLst>
                                            <p:cond delay="0"/>
                                          </p:stCondLst>
                                        </p:cTn>
                                        <p:tgtEl>
                                          <p:spTgt spid="3">
                                            <p:txEl>
                                              <p:pRg st="10" end="10"/>
                                            </p:txEl>
                                          </p:spTgt>
                                        </p:tgtEl>
                                        <p:attrNameLst>
                                          <p:attrName>style.visibility</p:attrName>
                                        </p:attrNameLst>
                                      </p:cBhvr>
                                      <p:to>
                                        <p:strVal val="visible"/>
                                      </p:to>
                                    </p:set>
                                    <p:anim calcmode="lin" valueType="num">
                                      <p:cBhvr>
                                        <p:cTn id="59"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60"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61" dur="500"/>
                                        <p:tgtEl>
                                          <p:spTgt spid="3">
                                            <p:txEl>
                                              <p:pRg st="10" end="10"/>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53" presetClass="entr" presetSubtype="16" fill="hold" nodeType="clickEffect">
                                  <p:stCondLst>
                                    <p:cond delay="0"/>
                                  </p:stCondLst>
                                  <p:childTnLst>
                                    <p:set>
                                      <p:cBhvr>
                                        <p:cTn id="65" dur="1" fill="hold">
                                          <p:stCondLst>
                                            <p:cond delay="0"/>
                                          </p:stCondLst>
                                        </p:cTn>
                                        <p:tgtEl>
                                          <p:spTgt spid="3">
                                            <p:txEl>
                                              <p:pRg st="12" end="12"/>
                                            </p:txEl>
                                          </p:spTgt>
                                        </p:tgtEl>
                                        <p:attrNameLst>
                                          <p:attrName>style.visibility</p:attrName>
                                        </p:attrNameLst>
                                      </p:cBhvr>
                                      <p:to>
                                        <p:strVal val="visible"/>
                                      </p:to>
                                    </p:set>
                                    <p:anim calcmode="lin" valueType="num">
                                      <p:cBhvr>
                                        <p:cTn id="66" dur="5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67" dur="500" fill="hold"/>
                                        <p:tgtEl>
                                          <p:spTgt spid="3">
                                            <p:txEl>
                                              <p:pRg st="12" end="12"/>
                                            </p:txEl>
                                          </p:spTgt>
                                        </p:tgtEl>
                                        <p:attrNameLst>
                                          <p:attrName>ppt_h</p:attrName>
                                        </p:attrNameLst>
                                      </p:cBhvr>
                                      <p:tavLst>
                                        <p:tav tm="0">
                                          <p:val>
                                            <p:fltVal val="0"/>
                                          </p:val>
                                        </p:tav>
                                        <p:tav tm="100000">
                                          <p:val>
                                            <p:strVal val="#ppt_h"/>
                                          </p:val>
                                        </p:tav>
                                      </p:tavLst>
                                    </p:anim>
                                    <p:animEffect transition="in" filter="fade">
                                      <p:cBhvr>
                                        <p:cTn id="68" dur="500"/>
                                        <p:tgtEl>
                                          <p:spTgt spid="3">
                                            <p:txEl>
                                              <p:pRg st="12" end="12"/>
                                            </p:txEl>
                                          </p:spTgt>
                                        </p:tgtEl>
                                      </p:cBhvr>
                                    </p:animEffect>
                                  </p:childTnLst>
                                </p:cTn>
                              </p:par>
                              <p:par>
                                <p:cTn id="69" presetID="53" presetClass="entr" presetSubtype="16" fill="hold" nodeType="withEffect">
                                  <p:stCondLst>
                                    <p:cond delay="0"/>
                                  </p:stCondLst>
                                  <p:childTnLst>
                                    <p:set>
                                      <p:cBhvr>
                                        <p:cTn id="70" dur="1" fill="hold">
                                          <p:stCondLst>
                                            <p:cond delay="0"/>
                                          </p:stCondLst>
                                        </p:cTn>
                                        <p:tgtEl>
                                          <p:spTgt spid="3">
                                            <p:txEl>
                                              <p:pRg st="13" end="13"/>
                                            </p:txEl>
                                          </p:spTgt>
                                        </p:tgtEl>
                                        <p:attrNameLst>
                                          <p:attrName>style.visibility</p:attrName>
                                        </p:attrNameLst>
                                      </p:cBhvr>
                                      <p:to>
                                        <p:strVal val="visible"/>
                                      </p:to>
                                    </p:set>
                                    <p:anim calcmode="lin" valueType="num">
                                      <p:cBhvr>
                                        <p:cTn id="71" dur="500" fill="hold"/>
                                        <p:tgtEl>
                                          <p:spTgt spid="3">
                                            <p:txEl>
                                              <p:pRg st="13" end="13"/>
                                            </p:txEl>
                                          </p:spTgt>
                                        </p:tgtEl>
                                        <p:attrNameLst>
                                          <p:attrName>ppt_w</p:attrName>
                                        </p:attrNameLst>
                                      </p:cBhvr>
                                      <p:tavLst>
                                        <p:tav tm="0">
                                          <p:val>
                                            <p:fltVal val="0"/>
                                          </p:val>
                                        </p:tav>
                                        <p:tav tm="100000">
                                          <p:val>
                                            <p:strVal val="#ppt_w"/>
                                          </p:val>
                                        </p:tav>
                                      </p:tavLst>
                                    </p:anim>
                                    <p:anim calcmode="lin" valueType="num">
                                      <p:cBhvr>
                                        <p:cTn id="72" dur="500" fill="hold"/>
                                        <p:tgtEl>
                                          <p:spTgt spid="3">
                                            <p:txEl>
                                              <p:pRg st="13" end="13"/>
                                            </p:txEl>
                                          </p:spTgt>
                                        </p:tgtEl>
                                        <p:attrNameLst>
                                          <p:attrName>ppt_h</p:attrName>
                                        </p:attrNameLst>
                                      </p:cBhvr>
                                      <p:tavLst>
                                        <p:tav tm="0">
                                          <p:val>
                                            <p:fltVal val="0"/>
                                          </p:val>
                                        </p:tav>
                                        <p:tav tm="100000">
                                          <p:val>
                                            <p:strVal val="#ppt_h"/>
                                          </p:val>
                                        </p:tav>
                                      </p:tavLst>
                                    </p:anim>
                                    <p:animEffect transition="in" filter="fade">
                                      <p:cBhvr>
                                        <p:cTn id="73" dur="500"/>
                                        <p:tgtEl>
                                          <p:spTgt spid="3">
                                            <p:txEl>
                                              <p:pRg st="13" end="13"/>
                                            </p:txEl>
                                          </p:spTgt>
                                        </p:tgtEl>
                                      </p:cBhvr>
                                    </p:animEffect>
                                  </p:childTnLst>
                                </p:cTn>
                              </p:par>
                              <p:par>
                                <p:cTn id="74" presetID="53" presetClass="entr" presetSubtype="16" fill="hold" nodeType="withEffect">
                                  <p:stCondLst>
                                    <p:cond delay="0"/>
                                  </p:stCondLst>
                                  <p:childTnLst>
                                    <p:set>
                                      <p:cBhvr>
                                        <p:cTn id="75" dur="1" fill="hold">
                                          <p:stCondLst>
                                            <p:cond delay="0"/>
                                          </p:stCondLst>
                                        </p:cTn>
                                        <p:tgtEl>
                                          <p:spTgt spid="3">
                                            <p:txEl>
                                              <p:pRg st="14" end="14"/>
                                            </p:txEl>
                                          </p:spTgt>
                                        </p:tgtEl>
                                        <p:attrNameLst>
                                          <p:attrName>style.visibility</p:attrName>
                                        </p:attrNameLst>
                                      </p:cBhvr>
                                      <p:to>
                                        <p:strVal val="visible"/>
                                      </p:to>
                                    </p:set>
                                    <p:anim calcmode="lin" valueType="num">
                                      <p:cBhvr>
                                        <p:cTn id="76" dur="500" fill="hold"/>
                                        <p:tgtEl>
                                          <p:spTgt spid="3">
                                            <p:txEl>
                                              <p:pRg st="14" end="14"/>
                                            </p:txEl>
                                          </p:spTgt>
                                        </p:tgtEl>
                                        <p:attrNameLst>
                                          <p:attrName>ppt_w</p:attrName>
                                        </p:attrNameLst>
                                      </p:cBhvr>
                                      <p:tavLst>
                                        <p:tav tm="0">
                                          <p:val>
                                            <p:fltVal val="0"/>
                                          </p:val>
                                        </p:tav>
                                        <p:tav tm="100000">
                                          <p:val>
                                            <p:strVal val="#ppt_w"/>
                                          </p:val>
                                        </p:tav>
                                      </p:tavLst>
                                    </p:anim>
                                    <p:anim calcmode="lin" valueType="num">
                                      <p:cBhvr>
                                        <p:cTn id="77" dur="500" fill="hold"/>
                                        <p:tgtEl>
                                          <p:spTgt spid="3">
                                            <p:txEl>
                                              <p:pRg st="14" end="14"/>
                                            </p:txEl>
                                          </p:spTgt>
                                        </p:tgtEl>
                                        <p:attrNameLst>
                                          <p:attrName>ppt_h</p:attrName>
                                        </p:attrNameLst>
                                      </p:cBhvr>
                                      <p:tavLst>
                                        <p:tav tm="0">
                                          <p:val>
                                            <p:fltVal val="0"/>
                                          </p:val>
                                        </p:tav>
                                        <p:tav tm="100000">
                                          <p:val>
                                            <p:strVal val="#ppt_h"/>
                                          </p:val>
                                        </p:tav>
                                      </p:tavLst>
                                    </p:anim>
                                    <p:animEffect transition="in" filter="fade">
                                      <p:cBhvr>
                                        <p:cTn id="78" dur="500"/>
                                        <p:tgtEl>
                                          <p:spTgt spid="3">
                                            <p:txEl>
                                              <p:pRg st="14" end="14"/>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53" presetClass="entr" presetSubtype="16" fill="hold" nodeType="clickEffect">
                                  <p:stCondLst>
                                    <p:cond delay="0"/>
                                  </p:stCondLst>
                                  <p:childTnLst>
                                    <p:set>
                                      <p:cBhvr>
                                        <p:cTn id="82" dur="1" fill="hold">
                                          <p:stCondLst>
                                            <p:cond delay="0"/>
                                          </p:stCondLst>
                                        </p:cTn>
                                        <p:tgtEl>
                                          <p:spTgt spid="6"/>
                                        </p:tgtEl>
                                        <p:attrNameLst>
                                          <p:attrName>style.visibility</p:attrName>
                                        </p:attrNameLst>
                                      </p:cBhvr>
                                      <p:to>
                                        <p:strVal val="visible"/>
                                      </p:to>
                                    </p:set>
                                    <p:anim calcmode="lin" valueType="num">
                                      <p:cBhvr>
                                        <p:cTn id="83" dur="500" fill="hold"/>
                                        <p:tgtEl>
                                          <p:spTgt spid="6"/>
                                        </p:tgtEl>
                                        <p:attrNameLst>
                                          <p:attrName>ppt_w</p:attrName>
                                        </p:attrNameLst>
                                      </p:cBhvr>
                                      <p:tavLst>
                                        <p:tav tm="0">
                                          <p:val>
                                            <p:fltVal val="0"/>
                                          </p:val>
                                        </p:tav>
                                        <p:tav tm="100000">
                                          <p:val>
                                            <p:strVal val="#ppt_w"/>
                                          </p:val>
                                        </p:tav>
                                      </p:tavLst>
                                    </p:anim>
                                    <p:anim calcmode="lin" valueType="num">
                                      <p:cBhvr>
                                        <p:cTn id="84" dur="500" fill="hold"/>
                                        <p:tgtEl>
                                          <p:spTgt spid="6"/>
                                        </p:tgtEl>
                                        <p:attrNameLst>
                                          <p:attrName>ppt_h</p:attrName>
                                        </p:attrNameLst>
                                      </p:cBhvr>
                                      <p:tavLst>
                                        <p:tav tm="0">
                                          <p:val>
                                            <p:fltVal val="0"/>
                                          </p:val>
                                        </p:tav>
                                        <p:tav tm="100000">
                                          <p:val>
                                            <p:strVal val="#ppt_h"/>
                                          </p:val>
                                        </p:tav>
                                      </p:tavLst>
                                    </p:anim>
                                    <p:animEffect transition="in" filter="fade">
                                      <p:cBhvr>
                                        <p:cTn id="85" dur="500"/>
                                        <p:tgtEl>
                                          <p:spTgt spid="6"/>
                                        </p:tgtEl>
                                      </p:cBhvr>
                                    </p:animEffect>
                                  </p:childTnLst>
                                </p:cTn>
                              </p:par>
                            </p:childTnLst>
                          </p:cTn>
                        </p:par>
                      </p:childTnLst>
                    </p:cTn>
                  </p:par>
                  <p:par>
                    <p:cTn id="86" fill="hold">
                      <p:stCondLst>
                        <p:cond delay="indefinite"/>
                      </p:stCondLst>
                      <p:childTnLst>
                        <p:par>
                          <p:cTn id="87" fill="hold">
                            <p:stCondLst>
                              <p:cond delay="0"/>
                            </p:stCondLst>
                            <p:childTnLst>
                              <p:par>
                                <p:cTn id="88" presetID="53" presetClass="entr" presetSubtype="16" fill="hold" nodeType="clickEffect">
                                  <p:stCondLst>
                                    <p:cond delay="0"/>
                                  </p:stCondLst>
                                  <p:childTnLst>
                                    <p:set>
                                      <p:cBhvr>
                                        <p:cTn id="89" dur="1" fill="hold">
                                          <p:stCondLst>
                                            <p:cond delay="0"/>
                                          </p:stCondLst>
                                        </p:cTn>
                                        <p:tgtEl>
                                          <p:spTgt spid="8"/>
                                        </p:tgtEl>
                                        <p:attrNameLst>
                                          <p:attrName>style.visibility</p:attrName>
                                        </p:attrNameLst>
                                      </p:cBhvr>
                                      <p:to>
                                        <p:strVal val="visible"/>
                                      </p:to>
                                    </p:set>
                                    <p:anim calcmode="lin" valueType="num">
                                      <p:cBhvr>
                                        <p:cTn id="90" dur="500" fill="hold"/>
                                        <p:tgtEl>
                                          <p:spTgt spid="8"/>
                                        </p:tgtEl>
                                        <p:attrNameLst>
                                          <p:attrName>ppt_w</p:attrName>
                                        </p:attrNameLst>
                                      </p:cBhvr>
                                      <p:tavLst>
                                        <p:tav tm="0">
                                          <p:val>
                                            <p:fltVal val="0"/>
                                          </p:val>
                                        </p:tav>
                                        <p:tav tm="100000">
                                          <p:val>
                                            <p:strVal val="#ppt_w"/>
                                          </p:val>
                                        </p:tav>
                                      </p:tavLst>
                                    </p:anim>
                                    <p:anim calcmode="lin" valueType="num">
                                      <p:cBhvr>
                                        <p:cTn id="91" dur="500" fill="hold"/>
                                        <p:tgtEl>
                                          <p:spTgt spid="8"/>
                                        </p:tgtEl>
                                        <p:attrNameLst>
                                          <p:attrName>ppt_h</p:attrName>
                                        </p:attrNameLst>
                                      </p:cBhvr>
                                      <p:tavLst>
                                        <p:tav tm="0">
                                          <p:val>
                                            <p:fltVal val="0"/>
                                          </p:val>
                                        </p:tav>
                                        <p:tav tm="100000">
                                          <p:val>
                                            <p:strVal val="#ppt_h"/>
                                          </p:val>
                                        </p:tav>
                                      </p:tavLst>
                                    </p:anim>
                                    <p:animEffect transition="in" filter="fade">
                                      <p:cBhvr>
                                        <p:cTn id="92" dur="500"/>
                                        <p:tgtEl>
                                          <p:spTgt spid="8"/>
                                        </p:tgtEl>
                                      </p:cBhvr>
                                    </p:animEffect>
                                  </p:childTnLst>
                                </p:cTn>
                              </p:par>
                            </p:childTnLst>
                          </p:cTn>
                        </p:par>
                      </p:childTnLst>
                    </p:cTn>
                  </p:par>
                  <p:par>
                    <p:cTn id="93" fill="hold">
                      <p:stCondLst>
                        <p:cond delay="indefinite"/>
                      </p:stCondLst>
                      <p:childTnLst>
                        <p:par>
                          <p:cTn id="94" fill="hold">
                            <p:stCondLst>
                              <p:cond delay="0"/>
                            </p:stCondLst>
                            <p:childTnLst>
                              <p:par>
                                <p:cTn id="95" presetID="53" presetClass="entr" presetSubtype="16" fill="hold" nodeType="clickEffect">
                                  <p:stCondLst>
                                    <p:cond delay="0"/>
                                  </p:stCondLst>
                                  <p:childTnLst>
                                    <p:set>
                                      <p:cBhvr>
                                        <p:cTn id="96" dur="1" fill="hold">
                                          <p:stCondLst>
                                            <p:cond delay="0"/>
                                          </p:stCondLst>
                                        </p:cTn>
                                        <p:tgtEl>
                                          <p:spTgt spid="10"/>
                                        </p:tgtEl>
                                        <p:attrNameLst>
                                          <p:attrName>style.visibility</p:attrName>
                                        </p:attrNameLst>
                                      </p:cBhvr>
                                      <p:to>
                                        <p:strVal val="visible"/>
                                      </p:to>
                                    </p:set>
                                    <p:anim calcmode="lin" valueType="num">
                                      <p:cBhvr>
                                        <p:cTn id="97" dur="500" fill="hold"/>
                                        <p:tgtEl>
                                          <p:spTgt spid="10"/>
                                        </p:tgtEl>
                                        <p:attrNameLst>
                                          <p:attrName>ppt_w</p:attrName>
                                        </p:attrNameLst>
                                      </p:cBhvr>
                                      <p:tavLst>
                                        <p:tav tm="0">
                                          <p:val>
                                            <p:fltVal val="0"/>
                                          </p:val>
                                        </p:tav>
                                        <p:tav tm="100000">
                                          <p:val>
                                            <p:strVal val="#ppt_w"/>
                                          </p:val>
                                        </p:tav>
                                      </p:tavLst>
                                    </p:anim>
                                    <p:anim calcmode="lin" valueType="num">
                                      <p:cBhvr>
                                        <p:cTn id="98" dur="500" fill="hold"/>
                                        <p:tgtEl>
                                          <p:spTgt spid="10"/>
                                        </p:tgtEl>
                                        <p:attrNameLst>
                                          <p:attrName>ppt_h</p:attrName>
                                        </p:attrNameLst>
                                      </p:cBhvr>
                                      <p:tavLst>
                                        <p:tav tm="0">
                                          <p:val>
                                            <p:fltVal val="0"/>
                                          </p:val>
                                        </p:tav>
                                        <p:tav tm="100000">
                                          <p:val>
                                            <p:strVal val="#ppt_h"/>
                                          </p:val>
                                        </p:tav>
                                      </p:tavLst>
                                    </p:anim>
                                    <p:animEffect transition="in" filter="fade">
                                      <p:cBhvr>
                                        <p:cTn id="99" dur="500"/>
                                        <p:tgtEl>
                                          <p:spTgt spid="10"/>
                                        </p:tgtEl>
                                      </p:cBhvr>
                                    </p:animEffect>
                                  </p:childTnLst>
                                </p:cTn>
                              </p:par>
                            </p:childTnLst>
                          </p:cTn>
                        </p:par>
                      </p:childTnLst>
                    </p:cTn>
                  </p:par>
                  <p:par>
                    <p:cTn id="100" fill="hold">
                      <p:stCondLst>
                        <p:cond delay="indefinite"/>
                      </p:stCondLst>
                      <p:childTnLst>
                        <p:par>
                          <p:cTn id="101" fill="hold">
                            <p:stCondLst>
                              <p:cond delay="0"/>
                            </p:stCondLst>
                            <p:childTnLst>
                              <p:par>
                                <p:cTn id="102" presetID="53" presetClass="entr" presetSubtype="16" fill="hold" grpId="0" nodeType="clickEffect">
                                  <p:stCondLst>
                                    <p:cond delay="0"/>
                                  </p:stCondLst>
                                  <p:childTnLst>
                                    <p:set>
                                      <p:cBhvr>
                                        <p:cTn id="103" dur="1" fill="hold">
                                          <p:stCondLst>
                                            <p:cond delay="0"/>
                                          </p:stCondLst>
                                        </p:cTn>
                                        <p:tgtEl>
                                          <p:spTgt spid="4"/>
                                        </p:tgtEl>
                                        <p:attrNameLst>
                                          <p:attrName>style.visibility</p:attrName>
                                        </p:attrNameLst>
                                      </p:cBhvr>
                                      <p:to>
                                        <p:strVal val="visible"/>
                                      </p:to>
                                    </p:set>
                                    <p:anim calcmode="lin" valueType="num">
                                      <p:cBhvr>
                                        <p:cTn id="104" dur="500" fill="hold"/>
                                        <p:tgtEl>
                                          <p:spTgt spid="4"/>
                                        </p:tgtEl>
                                        <p:attrNameLst>
                                          <p:attrName>ppt_w</p:attrName>
                                        </p:attrNameLst>
                                      </p:cBhvr>
                                      <p:tavLst>
                                        <p:tav tm="0">
                                          <p:val>
                                            <p:fltVal val="0"/>
                                          </p:val>
                                        </p:tav>
                                        <p:tav tm="100000">
                                          <p:val>
                                            <p:strVal val="#ppt_w"/>
                                          </p:val>
                                        </p:tav>
                                      </p:tavLst>
                                    </p:anim>
                                    <p:anim calcmode="lin" valueType="num">
                                      <p:cBhvr>
                                        <p:cTn id="105" dur="500" fill="hold"/>
                                        <p:tgtEl>
                                          <p:spTgt spid="4"/>
                                        </p:tgtEl>
                                        <p:attrNameLst>
                                          <p:attrName>ppt_h</p:attrName>
                                        </p:attrNameLst>
                                      </p:cBhvr>
                                      <p:tavLst>
                                        <p:tav tm="0">
                                          <p:val>
                                            <p:fltVal val="0"/>
                                          </p:val>
                                        </p:tav>
                                        <p:tav tm="100000">
                                          <p:val>
                                            <p:strVal val="#ppt_h"/>
                                          </p:val>
                                        </p:tav>
                                      </p:tavLst>
                                    </p:anim>
                                    <p:animEffect transition="in" filter="fade">
                                      <p:cBhvr>
                                        <p:cTn id="10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b="1" dirty="0" smtClean="0"/>
              <a:t>Mise en situation</a:t>
            </a:r>
            <a:endParaRPr lang="fr-CA" b="1" dirty="0"/>
          </a:p>
        </p:txBody>
      </p:sp>
      <p:sp>
        <p:nvSpPr>
          <p:cNvPr id="3" name="Espace réservé du contenu 2"/>
          <p:cNvSpPr>
            <a:spLocks noGrp="1"/>
          </p:cNvSpPr>
          <p:nvPr>
            <p:ph sz="quarter" idx="1"/>
          </p:nvPr>
        </p:nvSpPr>
        <p:spPr>
          <a:xfrm>
            <a:off x="301752" y="1527048"/>
            <a:ext cx="8503920" cy="4782272"/>
          </a:xfrm>
        </p:spPr>
        <p:txBody>
          <a:bodyPr>
            <a:normAutofit fontScale="85000" lnSpcReduction="20000"/>
          </a:bodyPr>
          <a:lstStyle/>
          <a:p>
            <a:pPr marL="0" indent="0" algn="just">
              <a:buNone/>
            </a:pPr>
            <a:r>
              <a:rPr lang="fr-CA" dirty="0" smtClean="0"/>
              <a:t>Carl, un jeune trottineur, est un enfant calme et rieur.  Il est très autonome pour son âge. Par exemple, il est capable de monter ou descendre les marches de la table à langer sans aide.   Il est actuellement occupé à faire entrer et à faire sortir des bouchons dans une bouteille, pendant que les 4 autres enfants du groupe regardent des livres.  Lorsque son éducatrice lui signale qu’il devra bientôt faire changer sa couche, il regarde les bouchons, en prend un dans une main et tend l’autre main à son éducatrice en répondant « iii </a:t>
            </a:r>
            <a:r>
              <a:rPr lang="fr-CA" dirty="0" smtClean="0"/>
              <a:t>» en faisant un signe de la tête.</a:t>
            </a:r>
            <a:endParaRPr lang="fr-CA" dirty="0" smtClean="0"/>
          </a:p>
          <a:p>
            <a:pPr marL="0" indent="0">
              <a:buNone/>
            </a:pPr>
            <a:endParaRPr lang="fr-CA" dirty="0"/>
          </a:p>
          <a:p>
            <a:pPr marL="0" indent="0">
              <a:buNone/>
            </a:pPr>
            <a:r>
              <a:rPr lang="fr-CA" b="1" dirty="0" smtClean="0">
                <a:solidFill>
                  <a:schemeClr val="accent1"/>
                </a:solidFill>
              </a:rPr>
              <a:t>Identifiez, comme si vous étiez l’éducatrice du groupe :</a:t>
            </a:r>
          </a:p>
          <a:p>
            <a:pPr>
              <a:buFontTx/>
              <a:buChar char="-"/>
            </a:pPr>
            <a:r>
              <a:rPr lang="fr-CA" dirty="0" smtClean="0"/>
              <a:t>Les observations significatives</a:t>
            </a:r>
          </a:p>
          <a:p>
            <a:pPr>
              <a:buFontTx/>
              <a:buChar char="-"/>
            </a:pPr>
            <a:r>
              <a:rPr lang="fr-CA" dirty="0" smtClean="0"/>
              <a:t>Les expériences clés référentielles</a:t>
            </a:r>
          </a:p>
          <a:p>
            <a:pPr>
              <a:buFontTx/>
              <a:buChar char="-"/>
            </a:pPr>
            <a:r>
              <a:rPr lang="fr-CA" dirty="0"/>
              <a:t>D</a:t>
            </a:r>
            <a:r>
              <a:rPr lang="fr-CA" dirty="0" smtClean="0"/>
              <a:t>es interventions de soutien en fonction de chaque stratégie de soutien</a:t>
            </a:r>
            <a:endParaRPr lang="fr-CA" dirty="0"/>
          </a:p>
        </p:txBody>
      </p:sp>
    </p:spTree>
    <p:extLst>
      <p:ext uri="{BB962C8B-B14F-4D97-AF65-F5344CB8AC3E}">
        <p14:creationId xmlns:p14="http://schemas.microsoft.com/office/powerpoint/2010/main" val="7363849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8"/>
          <p:cNvSpPr>
            <a:spLocks noGrp="1"/>
          </p:cNvSpPr>
          <p:nvPr>
            <p:ph type="title"/>
          </p:nvPr>
        </p:nvSpPr>
        <p:spPr/>
        <p:txBody>
          <a:bodyPr/>
          <a:lstStyle/>
          <a:p>
            <a:r>
              <a:rPr lang="fr-CA" dirty="0" smtClean="0"/>
              <a:t>J’observe, je comprends et je planifie</a:t>
            </a:r>
            <a:endParaRPr lang="fr-CA" dirty="0"/>
          </a:p>
        </p:txBody>
      </p:sp>
      <p:graphicFrame>
        <p:nvGraphicFramePr>
          <p:cNvPr id="11" name="Espace réservé du contenu 10"/>
          <p:cNvGraphicFramePr>
            <a:graphicFrameLocks noGrp="1"/>
          </p:cNvGraphicFramePr>
          <p:nvPr>
            <p:ph sz="quarter" idx="1"/>
            <p:extLst>
              <p:ext uri="{D42A27DB-BD31-4B8C-83A1-F6EECF244321}">
                <p14:modId xmlns:p14="http://schemas.microsoft.com/office/powerpoint/2010/main" val="1674343338"/>
              </p:ext>
            </p:extLst>
          </p:nvPr>
        </p:nvGraphicFramePr>
        <p:xfrm>
          <a:off x="250834" y="1632814"/>
          <a:ext cx="8504238" cy="47525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à coins arrondis 4"/>
          <p:cNvSpPr/>
          <p:nvPr/>
        </p:nvSpPr>
        <p:spPr>
          <a:xfrm>
            <a:off x="3419872" y="2132856"/>
            <a:ext cx="2304256" cy="42484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Rectangle à coins arrondis 5"/>
          <p:cNvSpPr/>
          <p:nvPr/>
        </p:nvSpPr>
        <p:spPr>
          <a:xfrm>
            <a:off x="6156176" y="2132856"/>
            <a:ext cx="2664296" cy="42484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1581312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32" fill="hold" grpId="0" nodeType="clickEffect">
                                  <p:stCondLst>
                                    <p:cond delay="0"/>
                                  </p:stCondLst>
                                  <p:childTnLst>
                                    <p:anim calcmode="lin" valueType="num">
                                      <p:cBhvr>
                                        <p:cTn id="6" dur="500"/>
                                        <p:tgtEl>
                                          <p:spTgt spid="5"/>
                                        </p:tgtEl>
                                        <p:attrNameLst>
                                          <p:attrName>ppt_w</p:attrName>
                                        </p:attrNameLst>
                                      </p:cBhvr>
                                      <p:tavLst>
                                        <p:tav tm="0">
                                          <p:val>
                                            <p:strVal val="ppt_w"/>
                                          </p:val>
                                        </p:tav>
                                        <p:tav tm="100000">
                                          <p:val>
                                            <p:fltVal val="0"/>
                                          </p:val>
                                        </p:tav>
                                      </p:tavLst>
                                    </p:anim>
                                    <p:anim calcmode="lin" valueType="num">
                                      <p:cBhvr>
                                        <p:cTn id="7" dur="500"/>
                                        <p:tgtEl>
                                          <p:spTgt spid="5"/>
                                        </p:tgtEl>
                                        <p:attrNameLst>
                                          <p:attrName>ppt_h</p:attrName>
                                        </p:attrNameLst>
                                      </p:cBhvr>
                                      <p:tavLst>
                                        <p:tav tm="0">
                                          <p:val>
                                            <p:strVal val="ppt_h"/>
                                          </p:val>
                                        </p:tav>
                                        <p:tav tm="100000">
                                          <p:val>
                                            <p:fltVal val="0"/>
                                          </p:val>
                                        </p:tav>
                                      </p:tavLst>
                                    </p:anim>
                                    <p:animEffect transition="out" filter="fade">
                                      <p:cBhvr>
                                        <p:cTn id="8" dur="500"/>
                                        <p:tgtEl>
                                          <p:spTgt spid="5"/>
                                        </p:tgtEl>
                                      </p:cBhvr>
                                    </p:animEffect>
                                    <p:set>
                                      <p:cBhvr>
                                        <p:cTn id="9" dur="1" fill="hold">
                                          <p:stCondLst>
                                            <p:cond delay="499"/>
                                          </p:stCondLst>
                                        </p:cTn>
                                        <p:tgtEl>
                                          <p:spTgt spid="5"/>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53" presetClass="exit" presetSubtype="32" fill="hold" grpId="0" nodeType="clickEffect">
                                  <p:stCondLst>
                                    <p:cond delay="0"/>
                                  </p:stCondLst>
                                  <p:childTnLst>
                                    <p:anim calcmode="lin" valueType="num">
                                      <p:cBhvr>
                                        <p:cTn id="13" dur="500"/>
                                        <p:tgtEl>
                                          <p:spTgt spid="6"/>
                                        </p:tgtEl>
                                        <p:attrNameLst>
                                          <p:attrName>ppt_w</p:attrName>
                                        </p:attrNameLst>
                                      </p:cBhvr>
                                      <p:tavLst>
                                        <p:tav tm="0">
                                          <p:val>
                                            <p:strVal val="ppt_w"/>
                                          </p:val>
                                        </p:tav>
                                        <p:tav tm="100000">
                                          <p:val>
                                            <p:fltVal val="0"/>
                                          </p:val>
                                        </p:tav>
                                      </p:tavLst>
                                    </p:anim>
                                    <p:anim calcmode="lin" valueType="num">
                                      <p:cBhvr>
                                        <p:cTn id="14" dur="500"/>
                                        <p:tgtEl>
                                          <p:spTgt spid="6"/>
                                        </p:tgtEl>
                                        <p:attrNameLst>
                                          <p:attrName>ppt_h</p:attrName>
                                        </p:attrNameLst>
                                      </p:cBhvr>
                                      <p:tavLst>
                                        <p:tav tm="0">
                                          <p:val>
                                            <p:strVal val="ppt_h"/>
                                          </p:val>
                                        </p:tav>
                                        <p:tav tm="100000">
                                          <p:val>
                                            <p:fltVal val="0"/>
                                          </p:val>
                                        </p:tav>
                                      </p:tavLst>
                                    </p:anim>
                                    <p:animEffect transition="out" filter="fade">
                                      <p:cBhvr>
                                        <p:cTn id="15" dur="500"/>
                                        <p:tgtEl>
                                          <p:spTgt spid="6"/>
                                        </p:tgtEl>
                                      </p:cBhvr>
                                    </p:animEffect>
                                    <p:set>
                                      <p:cBhvr>
                                        <p:cTn id="16"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890415334"/>
              </p:ext>
            </p:extLst>
          </p:nvPr>
        </p:nvGraphicFramePr>
        <p:xfrm>
          <a:off x="251520" y="1537659"/>
          <a:ext cx="8712969" cy="4699483"/>
        </p:xfrm>
        <a:graphic>
          <a:graphicData uri="http://schemas.openxmlformats.org/drawingml/2006/table">
            <a:tbl>
              <a:tblPr firstRow="1" firstCol="1" bandRow="1"/>
              <a:tblGrid>
                <a:gridCol w="2904323"/>
                <a:gridCol w="2904323"/>
                <a:gridCol w="2904323"/>
              </a:tblGrid>
              <a:tr h="2182501">
                <a:tc>
                  <a:txBody>
                    <a:bodyPr/>
                    <a:lstStyle/>
                    <a:p>
                      <a:pPr algn="just">
                        <a:lnSpc>
                          <a:spcPct val="115000"/>
                        </a:lnSpc>
                        <a:spcAft>
                          <a:spcPts val="0"/>
                        </a:spcAft>
                      </a:pPr>
                      <a:r>
                        <a:rPr lang="fr-CA" sz="1000" u="sng" dirty="0">
                          <a:effectLst/>
                          <a:latin typeface="Calibri"/>
                          <a:ea typeface="Times New Roman"/>
                          <a:cs typeface="Times New Roman"/>
                        </a:rPr>
                        <a:t>L’origine de l’idée </a:t>
                      </a:r>
                      <a:r>
                        <a:rPr lang="fr-CA" sz="1000" dirty="0">
                          <a:effectLst/>
                          <a:latin typeface="Calibri"/>
                          <a:ea typeface="Times New Roman"/>
                          <a:cs typeface="Times New Roman"/>
                        </a:rPr>
                        <a:t>: </a:t>
                      </a:r>
                      <a:endParaRPr lang="fr-CA" sz="1100" dirty="0">
                        <a:effectLst/>
                        <a:latin typeface="Calibri"/>
                        <a:ea typeface="Calibri"/>
                        <a:cs typeface="Times New Roman"/>
                      </a:endParaRPr>
                    </a:p>
                    <a:p>
                      <a:pPr algn="just">
                        <a:lnSpc>
                          <a:spcPct val="115000"/>
                        </a:lnSpc>
                        <a:spcAft>
                          <a:spcPts val="0"/>
                        </a:spcAft>
                      </a:pPr>
                      <a:r>
                        <a:rPr lang="fr-CA" sz="1000" dirty="0">
                          <a:effectLst/>
                          <a:latin typeface="Calibri"/>
                          <a:ea typeface="Times New Roman"/>
                          <a:cs typeface="Times New Roman"/>
                        </a:rPr>
                        <a:t> </a:t>
                      </a:r>
                      <a:endParaRPr lang="fr-CA" sz="1100" dirty="0">
                        <a:effectLst/>
                        <a:latin typeface="Calibri"/>
                        <a:ea typeface="Calibri"/>
                        <a:cs typeface="Times New Roman"/>
                      </a:endParaRPr>
                    </a:p>
                    <a:p>
                      <a:pPr algn="just">
                        <a:lnSpc>
                          <a:spcPct val="115000"/>
                        </a:lnSpc>
                        <a:spcAft>
                          <a:spcPts val="0"/>
                        </a:spcAft>
                      </a:pPr>
                      <a:r>
                        <a:rPr lang="fr-CA" sz="1000" dirty="0">
                          <a:solidFill>
                            <a:srgbClr val="FF0000"/>
                          </a:solidFill>
                          <a:effectLst/>
                          <a:latin typeface="Calibri"/>
                          <a:ea typeface="Times New Roman"/>
                          <a:cs typeface="Times New Roman"/>
                        </a:rPr>
                        <a:t>Elle doit répondre à la question « pourquoi vous avez choisi cette activité ».  N’oubliez pas qu’elle doit être formulée en fonction des besoins et intérêts observés dans votre groupe, ainsi qu’en fonction des apprentissages à effectuer.</a:t>
                      </a:r>
                      <a:endParaRPr lang="fr-CA" sz="1100" dirty="0">
                        <a:effectLst/>
                        <a:latin typeface="Calibri"/>
                        <a:ea typeface="Calibri"/>
                        <a:cs typeface="Times New Roman"/>
                      </a:endParaRPr>
                    </a:p>
                  </a:txBody>
                  <a:tcPr marL="67339" marR="67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CA" sz="1000" u="sng" dirty="0">
                          <a:effectLst/>
                          <a:latin typeface="Calibri"/>
                          <a:ea typeface="Times New Roman"/>
                          <a:cs typeface="Times New Roman"/>
                        </a:rPr>
                        <a:t>Le matériel requis :</a:t>
                      </a:r>
                      <a:r>
                        <a:rPr lang="fr-CA" sz="1000" dirty="0">
                          <a:effectLst/>
                          <a:latin typeface="Calibri"/>
                          <a:ea typeface="Times New Roman"/>
                          <a:cs typeface="Times New Roman"/>
                        </a:rPr>
                        <a:t> </a:t>
                      </a:r>
                      <a:endParaRPr lang="fr-CA" sz="1100" dirty="0">
                        <a:effectLst/>
                        <a:latin typeface="Calibri"/>
                        <a:ea typeface="Calibri"/>
                        <a:cs typeface="Times New Roman"/>
                      </a:endParaRPr>
                    </a:p>
                    <a:p>
                      <a:pPr>
                        <a:lnSpc>
                          <a:spcPct val="115000"/>
                        </a:lnSpc>
                        <a:spcAft>
                          <a:spcPts val="0"/>
                        </a:spcAft>
                      </a:pPr>
                      <a:r>
                        <a:rPr lang="fr-CA" sz="1000" dirty="0">
                          <a:effectLst/>
                          <a:latin typeface="Calibri"/>
                          <a:ea typeface="Times New Roman"/>
                          <a:cs typeface="Times New Roman"/>
                        </a:rPr>
                        <a:t> </a:t>
                      </a:r>
                      <a:endParaRPr lang="fr-CA" sz="1100" dirty="0">
                        <a:effectLst/>
                        <a:latin typeface="Calibri"/>
                        <a:ea typeface="Calibri"/>
                        <a:cs typeface="Times New Roman"/>
                      </a:endParaRPr>
                    </a:p>
                    <a:p>
                      <a:pPr>
                        <a:lnSpc>
                          <a:spcPct val="115000"/>
                        </a:lnSpc>
                        <a:spcAft>
                          <a:spcPts val="0"/>
                        </a:spcAft>
                      </a:pPr>
                      <a:r>
                        <a:rPr lang="fr-CA" sz="1000" dirty="0">
                          <a:solidFill>
                            <a:srgbClr val="FF0000"/>
                          </a:solidFill>
                          <a:effectLst/>
                          <a:latin typeface="Calibri"/>
                          <a:ea typeface="Times New Roman"/>
                          <a:cs typeface="Times New Roman"/>
                        </a:rPr>
                        <a:t>Préciser s’il s’agit de matériel que les enfants connaissent ou si c’est nouveau et la durée pendant laquelle les enfants auront accès à ce matériel.</a:t>
                      </a:r>
                      <a:endParaRPr lang="fr-CA" sz="1100" dirty="0">
                        <a:effectLst/>
                        <a:latin typeface="Calibri"/>
                        <a:ea typeface="Calibri"/>
                        <a:cs typeface="Times New Roman"/>
                      </a:endParaRPr>
                    </a:p>
                  </a:txBody>
                  <a:tcPr marL="67339" marR="67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fr-CA" sz="1000" u="sng" dirty="0">
                          <a:effectLst/>
                          <a:latin typeface="Calibri"/>
                          <a:ea typeface="Times New Roman"/>
                          <a:cs typeface="Times New Roman"/>
                        </a:rPr>
                        <a:t>Les expériences clés possibles : </a:t>
                      </a:r>
                      <a:r>
                        <a:rPr lang="fr-CA" sz="1000" dirty="0">
                          <a:effectLst/>
                          <a:latin typeface="Calibri"/>
                          <a:ea typeface="Times New Roman"/>
                          <a:cs typeface="Times New Roman"/>
                        </a:rPr>
                        <a:t>  </a:t>
                      </a:r>
                      <a:endParaRPr lang="fr-CA" sz="1000" dirty="0">
                        <a:effectLst/>
                        <a:latin typeface="Calibri"/>
                        <a:ea typeface="Calibri"/>
                        <a:cs typeface="Times New Roman"/>
                      </a:endParaRPr>
                    </a:p>
                    <a:p>
                      <a:pPr algn="just">
                        <a:spcAft>
                          <a:spcPts val="0"/>
                        </a:spcAft>
                      </a:pPr>
                      <a:r>
                        <a:rPr lang="fr-CA" sz="1000" dirty="0">
                          <a:effectLst/>
                          <a:latin typeface="Calibri"/>
                          <a:ea typeface="Times New Roman"/>
                          <a:cs typeface="Times New Roman"/>
                        </a:rPr>
                        <a:t> </a:t>
                      </a:r>
                      <a:endParaRPr lang="fr-CA" sz="1000" dirty="0">
                        <a:effectLst/>
                        <a:latin typeface="Calibri"/>
                        <a:ea typeface="Calibri"/>
                        <a:cs typeface="Times New Roman"/>
                      </a:endParaRPr>
                    </a:p>
                    <a:p>
                      <a:pPr algn="just">
                        <a:spcAft>
                          <a:spcPts val="0"/>
                        </a:spcAft>
                      </a:pPr>
                      <a:r>
                        <a:rPr lang="fr-CA" sz="1000" dirty="0">
                          <a:solidFill>
                            <a:srgbClr val="FF0000"/>
                          </a:solidFill>
                          <a:effectLst/>
                          <a:latin typeface="Calibri"/>
                          <a:ea typeface="Times New Roman"/>
                          <a:cs typeface="Times New Roman"/>
                        </a:rPr>
                        <a:t>Ici, 2 à 3 expériences clés sont suffisantes.  Choisissez les plus significatives.</a:t>
                      </a:r>
                      <a:endParaRPr lang="fr-CA" sz="1000" dirty="0">
                        <a:effectLst/>
                        <a:latin typeface="Calibri"/>
                        <a:ea typeface="Calibri"/>
                        <a:cs typeface="Times New Roman"/>
                      </a:endParaRPr>
                    </a:p>
                    <a:p>
                      <a:pPr>
                        <a:lnSpc>
                          <a:spcPct val="115000"/>
                        </a:lnSpc>
                        <a:spcAft>
                          <a:spcPts val="0"/>
                        </a:spcAft>
                      </a:pPr>
                      <a:r>
                        <a:rPr lang="fr-CA" sz="1000" dirty="0">
                          <a:effectLst/>
                          <a:latin typeface="Calibri"/>
                          <a:ea typeface="Times New Roman"/>
                          <a:cs typeface="Times New Roman"/>
                        </a:rPr>
                        <a:t> </a:t>
                      </a:r>
                      <a:endParaRPr lang="fr-CA" sz="1100" dirty="0">
                        <a:effectLst/>
                        <a:latin typeface="Calibri"/>
                        <a:ea typeface="Calibri"/>
                        <a:cs typeface="Times New Roman"/>
                      </a:endParaRPr>
                    </a:p>
                  </a:txBody>
                  <a:tcPr marL="67339" marR="67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1714">
                <a:tc rowSpan="3">
                  <a:txBody>
                    <a:bodyPr/>
                    <a:lstStyle/>
                    <a:p>
                      <a:pPr algn="just">
                        <a:lnSpc>
                          <a:spcPct val="115000"/>
                        </a:lnSpc>
                        <a:spcAft>
                          <a:spcPts val="0"/>
                        </a:spcAft>
                      </a:pPr>
                      <a:r>
                        <a:rPr lang="fr-CA" sz="1000" u="sng" dirty="0">
                          <a:effectLst/>
                          <a:latin typeface="Calibri"/>
                          <a:ea typeface="Times New Roman"/>
                          <a:cs typeface="Times New Roman"/>
                        </a:rPr>
                        <a:t>Ce que les enfants seront capables de faire : </a:t>
                      </a:r>
                      <a:endParaRPr lang="fr-CA" sz="1100" dirty="0">
                        <a:effectLst/>
                        <a:latin typeface="Calibri"/>
                        <a:ea typeface="Calibri"/>
                        <a:cs typeface="Times New Roman"/>
                      </a:endParaRPr>
                    </a:p>
                    <a:p>
                      <a:pPr algn="just">
                        <a:lnSpc>
                          <a:spcPct val="115000"/>
                        </a:lnSpc>
                        <a:spcAft>
                          <a:spcPts val="0"/>
                        </a:spcAft>
                      </a:pPr>
                      <a:r>
                        <a:rPr lang="fr-CA" sz="1000" u="none" strike="noStrike" dirty="0">
                          <a:effectLst/>
                          <a:latin typeface="Calibri"/>
                          <a:ea typeface="Times New Roman"/>
                          <a:cs typeface="Times New Roman"/>
                        </a:rPr>
                        <a:t> </a:t>
                      </a:r>
                      <a:endParaRPr lang="fr-CA" sz="1100" dirty="0">
                        <a:effectLst/>
                        <a:latin typeface="Calibri"/>
                        <a:ea typeface="Calibri"/>
                        <a:cs typeface="Times New Roman"/>
                      </a:endParaRPr>
                    </a:p>
                    <a:p>
                      <a:pPr algn="just">
                        <a:lnSpc>
                          <a:spcPct val="115000"/>
                        </a:lnSpc>
                        <a:spcAft>
                          <a:spcPts val="0"/>
                        </a:spcAft>
                      </a:pPr>
                      <a:r>
                        <a:rPr lang="fr-CA" sz="1000" dirty="0">
                          <a:solidFill>
                            <a:srgbClr val="FF0000"/>
                          </a:solidFill>
                          <a:effectLst/>
                          <a:latin typeface="Calibri"/>
                          <a:ea typeface="Times New Roman"/>
                          <a:cs typeface="Times New Roman"/>
                        </a:rPr>
                        <a:t>Justifiez quels seront les éléments présents de l’apprentissage actif pour les poupons et les trottineurs.  Pour ce faire, vous pouvez vous aider de la page 25 du livre « Prendre plaisir à découvrir ».</a:t>
                      </a:r>
                      <a:endParaRPr lang="fr-CA" sz="1100" dirty="0">
                        <a:effectLst/>
                        <a:latin typeface="Calibri"/>
                        <a:ea typeface="Calibri"/>
                        <a:cs typeface="Times New Roman"/>
                      </a:endParaRPr>
                    </a:p>
                    <a:p>
                      <a:pPr algn="just">
                        <a:spcAft>
                          <a:spcPts val="0"/>
                        </a:spcAft>
                      </a:pPr>
                      <a:r>
                        <a:rPr lang="fr-CA" sz="1000" dirty="0">
                          <a:solidFill>
                            <a:srgbClr val="FF0000"/>
                          </a:solidFill>
                          <a:effectLst/>
                          <a:latin typeface="Calibri"/>
                          <a:ea typeface="Times New Roman"/>
                          <a:cs typeface="Times New Roman"/>
                        </a:rPr>
                        <a:t> </a:t>
                      </a:r>
                      <a:endParaRPr lang="fr-CA" sz="1000" dirty="0">
                        <a:effectLst/>
                        <a:latin typeface="Calibri"/>
                        <a:ea typeface="Calibri"/>
                        <a:cs typeface="Times New Roman"/>
                      </a:endParaRPr>
                    </a:p>
                    <a:p>
                      <a:pPr algn="just">
                        <a:spcAft>
                          <a:spcPts val="0"/>
                        </a:spcAft>
                      </a:pPr>
                      <a:r>
                        <a:rPr lang="fr-CA" sz="1000" dirty="0">
                          <a:solidFill>
                            <a:srgbClr val="FF0000"/>
                          </a:solidFill>
                          <a:effectLst/>
                          <a:latin typeface="Calibri"/>
                          <a:ea typeface="Times New Roman"/>
                          <a:cs typeface="Times New Roman"/>
                        </a:rPr>
                        <a:t> </a:t>
                      </a:r>
                      <a:endParaRPr lang="fr-CA" sz="1000" dirty="0">
                        <a:effectLst/>
                        <a:latin typeface="Calibri"/>
                        <a:ea typeface="Calibri"/>
                        <a:cs typeface="Times New Roman"/>
                      </a:endParaRPr>
                    </a:p>
                  </a:txBody>
                  <a:tcPr marL="67339" marR="67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nSpc>
                          <a:spcPct val="115000"/>
                        </a:lnSpc>
                        <a:spcAft>
                          <a:spcPts val="0"/>
                        </a:spcAft>
                      </a:pPr>
                      <a:r>
                        <a:rPr lang="fr-CA" sz="1000" u="sng" dirty="0">
                          <a:effectLst/>
                          <a:latin typeface="Calibri"/>
                          <a:ea typeface="Times New Roman"/>
                          <a:cs typeface="Times New Roman"/>
                        </a:rPr>
                        <a:t>Le soutien de l’adulte :</a:t>
                      </a:r>
                      <a:r>
                        <a:rPr lang="fr-CA" sz="1000" dirty="0">
                          <a:effectLst/>
                          <a:latin typeface="Calibri"/>
                          <a:ea typeface="Times New Roman"/>
                          <a:cs typeface="Times New Roman"/>
                        </a:rPr>
                        <a:t> (déclencheur, consignes, attitudes, comportements)</a:t>
                      </a:r>
                      <a:endParaRPr lang="fr-CA" sz="1100" dirty="0">
                        <a:effectLst/>
                        <a:latin typeface="Calibri"/>
                        <a:ea typeface="Calibri"/>
                        <a:cs typeface="Times New Roman"/>
                      </a:endParaRPr>
                    </a:p>
                    <a:p>
                      <a:pPr>
                        <a:lnSpc>
                          <a:spcPct val="115000"/>
                        </a:lnSpc>
                        <a:spcAft>
                          <a:spcPts val="0"/>
                        </a:spcAft>
                      </a:pPr>
                      <a:r>
                        <a:rPr lang="fr-CA" sz="1000" dirty="0">
                          <a:effectLst/>
                          <a:latin typeface="Calibri"/>
                          <a:ea typeface="Times New Roman"/>
                          <a:cs typeface="Times New Roman"/>
                        </a:rPr>
                        <a:t> </a:t>
                      </a:r>
                      <a:endParaRPr lang="fr-CA" sz="1100" dirty="0">
                        <a:effectLst/>
                        <a:latin typeface="Calibri"/>
                        <a:ea typeface="Calibri"/>
                        <a:cs typeface="Times New Roman"/>
                      </a:endParaRPr>
                    </a:p>
                    <a:p>
                      <a:pPr algn="just">
                        <a:lnSpc>
                          <a:spcPct val="115000"/>
                        </a:lnSpc>
                        <a:spcAft>
                          <a:spcPts val="0"/>
                        </a:spcAft>
                      </a:pPr>
                      <a:r>
                        <a:rPr lang="fr-CA" sz="1000" dirty="0">
                          <a:solidFill>
                            <a:srgbClr val="FF0000"/>
                          </a:solidFill>
                          <a:effectLst/>
                          <a:latin typeface="Calibri"/>
                          <a:ea typeface="Times New Roman"/>
                          <a:cs typeface="Times New Roman"/>
                        </a:rPr>
                        <a:t>N’oubliez pas d’inscrire les consignes en indiquant de quel type il s’agit (sécurité ou participation).  Les consignes de discipline n’ont pas à être planifiées, car elles peuvent difficilement être prévues à l’avance.  Écrivez vos consignes en points de forme et en respectant les critères de qualité.</a:t>
                      </a:r>
                      <a:endParaRPr lang="fr-CA" sz="1100" dirty="0">
                        <a:effectLst/>
                        <a:latin typeface="Calibri"/>
                        <a:ea typeface="Calibri"/>
                        <a:cs typeface="Times New Roman"/>
                      </a:endParaRPr>
                    </a:p>
                  </a:txBody>
                  <a:tcPr marL="67339" marR="67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fr-CA" sz="1000" u="sng">
                          <a:effectLst/>
                          <a:latin typeface="Calibri"/>
                          <a:ea typeface="Times New Roman"/>
                          <a:cs typeface="Times New Roman"/>
                        </a:rPr>
                        <a:t>Fin de l’activité :</a:t>
                      </a:r>
                      <a:r>
                        <a:rPr lang="fr-CA" sz="1000">
                          <a:effectLst/>
                          <a:latin typeface="Calibri"/>
                          <a:ea typeface="Times New Roman"/>
                          <a:cs typeface="Times New Roman"/>
                        </a:rPr>
                        <a:t> </a:t>
                      </a:r>
                      <a:r>
                        <a:rPr lang="fr-CA" sz="1000">
                          <a:solidFill>
                            <a:srgbClr val="FF0000"/>
                          </a:solidFill>
                          <a:effectLst/>
                          <a:latin typeface="Calibri"/>
                          <a:ea typeface="Times New Roman"/>
                          <a:cs typeface="Times New Roman"/>
                        </a:rPr>
                        <a:t>Comment annonceras-tu la fin?  Comment peux-tu faire comprendre aux enfants que bientôt (dans 2 minutes, 5 minutes) ils devront mettre fin à leur jeu?  </a:t>
                      </a:r>
                      <a:endParaRPr lang="fr-CA" sz="1100">
                        <a:effectLst/>
                        <a:latin typeface="Calibri"/>
                        <a:ea typeface="Calibri"/>
                        <a:cs typeface="Times New Roman"/>
                      </a:endParaRPr>
                    </a:p>
                  </a:txBody>
                  <a:tcPr marL="67339" marR="67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7914">
                <a:tc vMerge="1">
                  <a:txBody>
                    <a:bodyPr/>
                    <a:lstStyle/>
                    <a:p>
                      <a:endParaRPr lang="fr-CA"/>
                    </a:p>
                  </a:txBody>
                  <a:tcPr/>
                </a:tc>
                <a:tc vMerge="1">
                  <a:txBody>
                    <a:bodyPr/>
                    <a:lstStyle/>
                    <a:p>
                      <a:endParaRPr lang="fr-CA"/>
                    </a:p>
                  </a:txBody>
                  <a:tcPr/>
                </a:tc>
                <a:tc>
                  <a:txBody>
                    <a:bodyPr/>
                    <a:lstStyle/>
                    <a:p>
                      <a:pPr algn="just">
                        <a:lnSpc>
                          <a:spcPct val="115000"/>
                        </a:lnSpc>
                        <a:spcAft>
                          <a:spcPts val="0"/>
                        </a:spcAft>
                      </a:pPr>
                      <a:r>
                        <a:rPr lang="fr-CA" sz="1000" u="sng">
                          <a:effectLst/>
                          <a:latin typeface="Calibri"/>
                          <a:ea typeface="Times New Roman"/>
                          <a:cs typeface="Times New Roman"/>
                        </a:rPr>
                        <a:t>Le rangement :</a:t>
                      </a:r>
                      <a:r>
                        <a:rPr lang="fr-CA" sz="1000">
                          <a:effectLst/>
                          <a:latin typeface="Calibri"/>
                          <a:ea typeface="Times New Roman"/>
                          <a:cs typeface="Times New Roman"/>
                        </a:rPr>
                        <a:t> </a:t>
                      </a:r>
                      <a:r>
                        <a:rPr lang="fr-CA" sz="1000">
                          <a:solidFill>
                            <a:srgbClr val="FF0000"/>
                          </a:solidFill>
                          <a:effectLst/>
                          <a:latin typeface="Calibri"/>
                          <a:ea typeface="Times New Roman"/>
                          <a:cs typeface="Times New Roman"/>
                        </a:rPr>
                        <a:t>Comment ferez-vous participer les enfants ?  Vous pouvez consulter le livre Routines et transitions pour plus d’idées.</a:t>
                      </a:r>
                      <a:endParaRPr lang="fr-CA" sz="1100">
                        <a:effectLst/>
                        <a:latin typeface="Calibri"/>
                        <a:ea typeface="Calibri"/>
                        <a:cs typeface="Times New Roman"/>
                      </a:endParaRPr>
                    </a:p>
                  </a:txBody>
                  <a:tcPr marL="67339" marR="67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7354">
                <a:tc vMerge="1">
                  <a:txBody>
                    <a:bodyPr/>
                    <a:lstStyle/>
                    <a:p>
                      <a:endParaRPr lang="fr-CA"/>
                    </a:p>
                  </a:txBody>
                  <a:tcPr/>
                </a:tc>
                <a:tc vMerge="1">
                  <a:txBody>
                    <a:bodyPr/>
                    <a:lstStyle/>
                    <a:p>
                      <a:endParaRPr lang="fr-CA"/>
                    </a:p>
                  </a:txBody>
                  <a:tcPr/>
                </a:tc>
                <a:tc>
                  <a:txBody>
                    <a:bodyPr/>
                    <a:lstStyle/>
                    <a:p>
                      <a:pPr algn="just">
                        <a:lnSpc>
                          <a:spcPct val="115000"/>
                        </a:lnSpc>
                        <a:spcAft>
                          <a:spcPts val="0"/>
                        </a:spcAft>
                      </a:pPr>
                      <a:r>
                        <a:rPr lang="fr-CA" sz="1000" u="sng" dirty="0">
                          <a:effectLst/>
                          <a:latin typeface="Calibri"/>
                          <a:ea typeface="Times New Roman"/>
                          <a:cs typeface="Times New Roman"/>
                        </a:rPr>
                        <a:t>Le suivi </a:t>
                      </a:r>
                      <a:r>
                        <a:rPr lang="fr-CA" sz="1000" dirty="0">
                          <a:effectLst/>
                          <a:latin typeface="Calibri"/>
                          <a:ea typeface="Times New Roman"/>
                          <a:cs typeface="Times New Roman"/>
                        </a:rPr>
                        <a:t>: </a:t>
                      </a:r>
                      <a:r>
                        <a:rPr lang="fr-CA" sz="900" dirty="0">
                          <a:solidFill>
                            <a:srgbClr val="FF0000"/>
                          </a:solidFill>
                          <a:effectLst/>
                          <a:latin typeface="Calibri"/>
                          <a:ea typeface="Times New Roman"/>
                          <a:cs typeface="Times New Roman"/>
                        </a:rPr>
                        <a:t>Il s’agit ici de prévoir un retour simple à faire avec les enfants. Tes questions ouvertes amèneront les enfants à te démontrer s’ils ont acquis ou non les expériences clés que tu as ciblées.  Faites attention à ce que les enfants ne soient pas passifs durant ce moment.</a:t>
                      </a:r>
                      <a:endParaRPr lang="fr-CA" sz="1100" dirty="0">
                        <a:effectLst/>
                        <a:latin typeface="Calibri"/>
                        <a:ea typeface="Calibri"/>
                        <a:cs typeface="Times New Roman"/>
                      </a:endParaRPr>
                    </a:p>
                  </a:txBody>
                  <a:tcPr marL="67339" marR="67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251520" y="6368116"/>
            <a:ext cx="8712968"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altLang="fr-FR"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NB Vous pouvez vous référer au livre « Prendre plaisir à découvrir », chapitre 4, pages 182 à 190 	                  *Évidemment cette liste n’est pas exclusive</a:t>
            </a:r>
          </a:p>
        </p:txBody>
      </p:sp>
      <p:sp>
        <p:nvSpPr>
          <p:cNvPr id="8" name="Titre 7"/>
          <p:cNvSpPr>
            <a:spLocks noGrp="1"/>
          </p:cNvSpPr>
          <p:nvPr>
            <p:ph type="title"/>
          </p:nvPr>
        </p:nvSpPr>
        <p:spPr>
          <a:xfrm>
            <a:off x="0" y="228600"/>
            <a:ext cx="9144000" cy="608112"/>
          </a:xfrm>
        </p:spPr>
        <p:txBody>
          <a:bodyPr>
            <a:noAutofit/>
          </a:bodyPr>
          <a:lstStyle/>
          <a:p>
            <a:r>
              <a:rPr lang="fr-FR" altLang="fr-FR" sz="2600" b="1" dirty="0">
                <a:solidFill>
                  <a:schemeClr val="tx1"/>
                </a:solidFill>
                <a:latin typeface="Tahoma" pitchFamily="34" charset="0"/>
                <a:ea typeface="Times New Roman" pitchFamily="18" charset="0"/>
                <a:cs typeface="Tahoma" pitchFamily="34" charset="0"/>
              </a:rPr>
              <a:t>Fiche de planification d’une </a:t>
            </a:r>
            <a:r>
              <a:rPr lang="fr-FR" altLang="fr-FR" sz="2600" b="1" dirty="0" smtClean="0">
                <a:solidFill>
                  <a:schemeClr val="tx1"/>
                </a:solidFill>
                <a:latin typeface="Tahoma" pitchFamily="34" charset="0"/>
                <a:ea typeface="Times New Roman" pitchFamily="18" charset="0"/>
                <a:cs typeface="Tahoma" pitchFamily="34" charset="0"/>
              </a:rPr>
              <a:t>activité</a:t>
            </a:r>
            <a:r>
              <a:rPr lang="fr-CA" altLang="fr-FR" sz="2600" b="1" dirty="0">
                <a:solidFill>
                  <a:schemeClr val="tx1"/>
                </a:solidFill>
                <a:latin typeface="Tahoma" pitchFamily="34" charset="0"/>
                <a:ea typeface="Calibri" pitchFamily="34" charset="0"/>
                <a:cs typeface="Times New Roman" pitchFamily="18" charset="0"/>
              </a:rPr>
              <a:t> </a:t>
            </a:r>
            <a:r>
              <a:rPr lang="fr-FR" altLang="fr-FR" sz="2600" b="1" dirty="0">
                <a:solidFill>
                  <a:schemeClr val="tx1"/>
                </a:solidFill>
                <a:latin typeface="Tahoma" pitchFamily="34" charset="0"/>
                <a:ea typeface="Times New Roman" pitchFamily="18" charset="0"/>
                <a:cs typeface="Tahoma" pitchFamily="34" charset="0"/>
              </a:rPr>
              <a:t> </a:t>
            </a:r>
            <a:r>
              <a:rPr lang="fr-FR" altLang="fr-FR" sz="2600" b="1" dirty="0" smtClean="0">
                <a:solidFill>
                  <a:schemeClr val="tx1"/>
                </a:solidFill>
                <a:latin typeface="Tahoma" pitchFamily="34" charset="0"/>
                <a:ea typeface="Times New Roman" pitchFamily="18" charset="0"/>
                <a:cs typeface="Tahoma" pitchFamily="34" charset="0"/>
              </a:rPr>
              <a:t>jusqu’à 24 </a:t>
            </a:r>
            <a:r>
              <a:rPr lang="fr-FR" altLang="fr-FR" sz="2600" b="1" dirty="0">
                <a:solidFill>
                  <a:schemeClr val="tx1"/>
                </a:solidFill>
                <a:latin typeface="Tahoma" pitchFamily="34" charset="0"/>
                <a:ea typeface="Times New Roman" pitchFamily="18" charset="0"/>
                <a:cs typeface="Tahoma" pitchFamily="34" charset="0"/>
              </a:rPr>
              <a:t>mois</a:t>
            </a:r>
            <a:endParaRPr lang="fr-CA" sz="2600" b="1" dirty="0"/>
          </a:p>
        </p:txBody>
      </p:sp>
      <p:sp>
        <p:nvSpPr>
          <p:cNvPr id="9" name="ZoneTexte 8"/>
          <p:cNvSpPr txBox="1"/>
          <p:nvPr/>
        </p:nvSpPr>
        <p:spPr>
          <a:xfrm>
            <a:off x="251520" y="1260660"/>
            <a:ext cx="8712968" cy="276999"/>
          </a:xfrm>
          <a:prstGeom prst="rect">
            <a:avLst/>
          </a:prstGeom>
          <a:noFill/>
        </p:spPr>
        <p:txBody>
          <a:bodyPr wrap="square" rtlCol="0">
            <a:spAutoFit/>
          </a:bodyPr>
          <a:lstStyle/>
          <a:p>
            <a:pPr lvl="0" algn="ctr" eaLnBrk="0" fontAlgn="base" hangingPunct="0">
              <a:spcBef>
                <a:spcPct val="0"/>
              </a:spcBef>
              <a:spcAft>
                <a:spcPct val="0"/>
              </a:spcAft>
            </a:pPr>
            <a:r>
              <a:rPr lang="fr-CA" altLang="fr-FR" sz="1200" dirty="0">
                <a:latin typeface="Calibri" pitchFamily="34" charset="0"/>
                <a:ea typeface="Calibri" pitchFamily="34" charset="0"/>
                <a:cs typeface="Times New Roman" pitchFamily="18" charset="0"/>
              </a:rPr>
              <a:t>Titre : </a:t>
            </a:r>
            <a:r>
              <a:rPr lang="fr-CA" altLang="fr-FR" sz="1200" u="sng" dirty="0">
                <a:latin typeface="Calibri" pitchFamily="34" charset="0"/>
                <a:ea typeface="Calibri" pitchFamily="34" charset="0"/>
                <a:cs typeface="Times New Roman" pitchFamily="18" charset="0"/>
              </a:rPr>
              <a:t>	 </a:t>
            </a:r>
            <a:r>
              <a:rPr lang="fr-CA" altLang="fr-FR" sz="1200" u="sng" dirty="0" smtClean="0">
                <a:latin typeface="Calibri" pitchFamily="34" charset="0"/>
                <a:ea typeface="Calibri" pitchFamily="34" charset="0"/>
                <a:cs typeface="Times New Roman" pitchFamily="18" charset="0"/>
              </a:rPr>
              <a:t>		</a:t>
            </a:r>
            <a:r>
              <a:rPr lang="fr-CA" altLang="fr-FR" sz="1200" dirty="0" smtClean="0">
                <a:latin typeface="Calibri" pitchFamily="34" charset="0"/>
                <a:ea typeface="Calibri" pitchFamily="34" charset="0"/>
                <a:cs typeface="Times New Roman" pitchFamily="18" charset="0"/>
              </a:rPr>
              <a:t>      Enfants </a:t>
            </a:r>
            <a:r>
              <a:rPr lang="fr-CA" altLang="fr-FR" sz="1200" dirty="0">
                <a:latin typeface="Calibri" pitchFamily="34" charset="0"/>
                <a:ea typeface="Calibri" pitchFamily="34" charset="0"/>
                <a:cs typeface="Times New Roman" pitchFamily="18" charset="0"/>
              </a:rPr>
              <a:t>visés par cette planification* : </a:t>
            </a:r>
            <a:r>
              <a:rPr lang="fr-CA" altLang="fr-FR" sz="1200" u="sng" dirty="0" smtClean="0">
                <a:latin typeface="Calibri" pitchFamily="34" charset="0"/>
                <a:ea typeface="Calibri" pitchFamily="34" charset="0"/>
                <a:cs typeface="Times New Roman" pitchFamily="18" charset="0"/>
              </a:rPr>
              <a:t>______________	________________</a:t>
            </a:r>
            <a:endParaRPr lang="fr-CA" altLang="fr-FR" sz="1200" u="sng" dirty="0">
              <a:latin typeface="Arial" pitchFamily="34" charset="0"/>
              <a:cs typeface="Arial" pitchFamily="34" charset="0"/>
            </a:endParaRPr>
          </a:p>
        </p:txBody>
      </p:sp>
    </p:spTree>
    <p:extLst>
      <p:ext uri="{BB962C8B-B14F-4D97-AF65-F5344CB8AC3E}">
        <p14:creationId xmlns:p14="http://schemas.microsoft.com/office/powerpoint/2010/main" val="6610513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2815</TotalTime>
  <Words>462</Words>
  <Application>Microsoft Office PowerPoint</Application>
  <PresentationFormat>Affichage à l'écran (4:3)</PresentationFormat>
  <Paragraphs>104</Paragraphs>
  <Slides>5</Slides>
  <Notes>3</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Civil</vt:lpstr>
      <vt:lpstr>Planification en pouponnière</vt:lpstr>
      <vt:lpstr>J’observe, je comprends et je planifie</vt:lpstr>
      <vt:lpstr>Mise en situation</vt:lpstr>
      <vt:lpstr>J’observe, je comprends et je planifie</vt:lpstr>
      <vt:lpstr>Fiche de planification d’une activité  jusqu’à 24 mois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dc:creator>
  <cp:lastModifiedBy>Utilisateur</cp:lastModifiedBy>
  <cp:revision>64</cp:revision>
  <cp:lastPrinted>2015-12-14T02:50:14Z</cp:lastPrinted>
  <dcterms:created xsi:type="dcterms:W3CDTF">2013-01-10T20:44:41Z</dcterms:created>
  <dcterms:modified xsi:type="dcterms:W3CDTF">2015-12-14T02:56:51Z</dcterms:modified>
</cp:coreProperties>
</file>