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0" r:id="rId4"/>
    <p:sldId id="257" r:id="rId5"/>
    <p:sldId id="268" r:id="rId6"/>
    <p:sldId id="269" r:id="rId7"/>
    <p:sldId id="270" r:id="rId8"/>
    <p:sldId id="271" r:id="rId9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7C08CC-289D-472A-B41B-3164ED3E67AA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PE"/>
        </a:p>
      </dgm:t>
    </dgm:pt>
    <dgm:pt modelId="{17CB4F7B-0848-49FA-85E0-5876EE107632}">
      <dgm:prSet phldrT="[Texto]"/>
      <dgm:spPr/>
      <dgm:t>
        <a:bodyPr/>
        <a:lstStyle/>
        <a:p>
          <a:r>
            <a:rPr lang="es-PE" dirty="0" smtClean="0"/>
            <a:t>JUEGO TRABAJO</a:t>
          </a:r>
          <a:endParaRPr lang="es-PE" dirty="0"/>
        </a:p>
      </dgm:t>
    </dgm:pt>
    <dgm:pt modelId="{C8BBA862-79C8-43DA-B56E-9613BB80BB29}" type="parTrans" cxnId="{10EFB4FD-4986-46C5-9275-AA4D196A4E57}">
      <dgm:prSet/>
      <dgm:spPr/>
      <dgm:t>
        <a:bodyPr/>
        <a:lstStyle/>
        <a:p>
          <a:endParaRPr lang="es-PE"/>
        </a:p>
      </dgm:t>
    </dgm:pt>
    <dgm:pt modelId="{9B3E9F2A-059D-4B28-BA4E-33BB98866C2E}" type="sibTrans" cxnId="{10EFB4FD-4986-46C5-9275-AA4D196A4E57}">
      <dgm:prSet/>
      <dgm:spPr/>
      <dgm:t>
        <a:bodyPr/>
        <a:lstStyle/>
        <a:p>
          <a:endParaRPr lang="es-PE"/>
        </a:p>
      </dgm:t>
    </dgm:pt>
    <dgm:pt modelId="{E96C69F8-9E6E-4AEA-A6C1-07B3827376FD}">
      <dgm:prSet phldrT="[Texto]"/>
      <dgm:spPr/>
      <dgm:t>
        <a:bodyPr/>
        <a:lstStyle/>
        <a:p>
          <a:r>
            <a:rPr lang="es-PE" dirty="0" smtClean="0"/>
            <a:t>MATERIALES RELACIONADOS A LOS CONTENIDOS</a:t>
          </a:r>
          <a:endParaRPr lang="es-PE" dirty="0"/>
        </a:p>
      </dgm:t>
    </dgm:pt>
    <dgm:pt modelId="{57237539-44BE-4CBD-B42A-7FFE3D1649BE}" type="parTrans" cxnId="{989C4974-8E0A-4493-89FE-472A1C661B81}">
      <dgm:prSet/>
      <dgm:spPr/>
      <dgm:t>
        <a:bodyPr/>
        <a:lstStyle/>
        <a:p>
          <a:endParaRPr lang="es-PE"/>
        </a:p>
      </dgm:t>
    </dgm:pt>
    <dgm:pt modelId="{E7EFE617-71E7-46FB-BA37-81ABA857A228}" type="sibTrans" cxnId="{989C4974-8E0A-4493-89FE-472A1C661B81}">
      <dgm:prSet/>
      <dgm:spPr/>
      <dgm:t>
        <a:bodyPr/>
        <a:lstStyle/>
        <a:p>
          <a:endParaRPr lang="es-PE"/>
        </a:p>
      </dgm:t>
    </dgm:pt>
    <dgm:pt modelId="{72F636C7-7DE1-42CF-BEFD-B6A61A25B955}">
      <dgm:prSet phldrT="[Texto]"/>
      <dgm:spPr/>
      <dgm:t>
        <a:bodyPr/>
        <a:lstStyle/>
        <a:p>
          <a:r>
            <a:rPr lang="es-PE" dirty="0" smtClean="0"/>
            <a:t>EL JUEGO COMO HERRAMIENTA PARA REFORZAR CONTENIDOS</a:t>
          </a:r>
          <a:endParaRPr lang="es-PE" dirty="0"/>
        </a:p>
      </dgm:t>
    </dgm:pt>
    <dgm:pt modelId="{BEEF3E9D-A3FD-4AB5-A859-F1DAF7B54B0D}" type="parTrans" cxnId="{11AF71D2-5B22-4DF7-BCE3-7F2CBA91E613}">
      <dgm:prSet/>
      <dgm:spPr/>
      <dgm:t>
        <a:bodyPr/>
        <a:lstStyle/>
        <a:p>
          <a:endParaRPr lang="es-PE"/>
        </a:p>
      </dgm:t>
    </dgm:pt>
    <dgm:pt modelId="{52DEC8F6-C982-4E70-9C0C-4A45EA57F037}" type="sibTrans" cxnId="{11AF71D2-5B22-4DF7-BCE3-7F2CBA91E613}">
      <dgm:prSet/>
      <dgm:spPr/>
      <dgm:t>
        <a:bodyPr/>
        <a:lstStyle/>
        <a:p>
          <a:endParaRPr lang="es-PE"/>
        </a:p>
      </dgm:t>
    </dgm:pt>
    <dgm:pt modelId="{75767DA0-EF1A-436C-90F0-04E7C40D6E38}">
      <dgm:prSet phldrT="[Texto]"/>
      <dgm:spPr/>
      <dgm:t>
        <a:bodyPr/>
        <a:lstStyle/>
        <a:p>
          <a:r>
            <a:rPr lang="es-PE" dirty="0" smtClean="0"/>
            <a:t>JUEGO LIBRE EN SECTORES</a:t>
          </a:r>
          <a:endParaRPr lang="es-PE" dirty="0"/>
        </a:p>
      </dgm:t>
    </dgm:pt>
    <dgm:pt modelId="{1789EF09-E414-467A-91A1-958650A08A62}" type="parTrans" cxnId="{22D64EC3-1D09-4E09-AF35-B9195B14D2A5}">
      <dgm:prSet/>
      <dgm:spPr/>
      <dgm:t>
        <a:bodyPr/>
        <a:lstStyle/>
        <a:p>
          <a:endParaRPr lang="es-PE"/>
        </a:p>
      </dgm:t>
    </dgm:pt>
    <dgm:pt modelId="{2C4EB553-E0E5-4DB8-BC41-E5D891856A04}" type="sibTrans" cxnId="{22D64EC3-1D09-4E09-AF35-B9195B14D2A5}">
      <dgm:prSet/>
      <dgm:spPr/>
      <dgm:t>
        <a:bodyPr/>
        <a:lstStyle/>
        <a:p>
          <a:endParaRPr lang="es-PE"/>
        </a:p>
      </dgm:t>
    </dgm:pt>
    <dgm:pt modelId="{9FC4C1C8-2218-4695-8FF5-9CD97ABE0ADF}">
      <dgm:prSet phldrT="[Texto]"/>
      <dgm:spPr/>
      <dgm:t>
        <a:bodyPr/>
        <a:lstStyle/>
        <a:p>
          <a:r>
            <a:rPr lang="es-PE" dirty="0" smtClean="0"/>
            <a:t>ESPACIO Y MATERIALES EN FUNCIÓN DE LOS INTERESES DEL NIÑO</a:t>
          </a:r>
          <a:endParaRPr lang="es-PE" dirty="0"/>
        </a:p>
      </dgm:t>
    </dgm:pt>
    <dgm:pt modelId="{18AC0133-0C85-4D12-99FF-E1BD4E70A7E7}" type="parTrans" cxnId="{ECC6CA0C-1062-499B-A4BE-D3F6EBCF0172}">
      <dgm:prSet/>
      <dgm:spPr/>
      <dgm:t>
        <a:bodyPr/>
        <a:lstStyle/>
        <a:p>
          <a:endParaRPr lang="es-PE"/>
        </a:p>
      </dgm:t>
    </dgm:pt>
    <dgm:pt modelId="{F1B2A3D3-FC2D-43EB-8811-5C38024B020A}" type="sibTrans" cxnId="{ECC6CA0C-1062-499B-A4BE-D3F6EBCF0172}">
      <dgm:prSet/>
      <dgm:spPr/>
      <dgm:t>
        <a:bodyPr/>
        <a:lstStyle/>
        <a:p>
          <a:endParaRPr lang="es-PE"/>
        </a:p>
      </dgm:t>
    </dgm:pt>
    <dgm:pt modelId="{D5F7FEF2-50F8-4379-8129-9E1A68604720}">
      <dgm:prSet phldrT="[Texto]"/>
      <dgm:spPr/>
      <dgm:t>
        <a:bodyPr/>
        <a:lstStyle/>
        <a:p>
          <a:r>
            <a:rPr lang="es-PE" dirty="0" smtClean="0"/>
            <a:t>PROMUEVE EL JUEGO AUTONOMO Y ESPONTÁNEO</a:t>
          </a:r>
          <a:endParaRPr lang="es-PE" dirty="0"/>
        </a:p>
      </dgm:t>
    </dgm:pt>
    <dgm:pt modelId="{3C6C1DCB-B907-43FC-965D-8952E06698BA}" type="parTrans" cxnId="{633730DA-B071-4F65-96D7-54558690C9C5}">
      <dgm:prSet/>
      <dgm:spPr/>
      <dgm:t>
        <a:bodyPr/>
        <a:lstStyle/>
        <a:p>
          <a:endParaRPr lang="es-PE"/>
        </a:p>
      </dgm:t>
    </dgm:pt>
    <dgm:pt modelId="{6750B552-6316-4D1F-8FC0-7E82CF36AB13}" type="sibTrans" cxnId="{633730DA-B071-4F65-96D7-54558690C9C5}">
      <dgm:prSet/>
      <dgm:spPr/>
      <dgm:t>
        <a:bodyPr/>
        <a:lstStyle/>
        <a:p>
          <a:endParaRPr lang="es-PE"/>
        </a:p>
      </dgm:t>
    </dgm:pt>
    <dgm:pt modelId="{3A3576C8-FEC6-4D85-8918-398DF21AF5F5}" type="pres">
      <dgm:prSet presAssocID="{B27C08CC-289D-472A-B41B-3164ED3E67A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PE"/>
        </a:p>
      </dgm:t>
    </dgm:pt>
    <dgm:pt modelId="{9C67F491-54CD-4E0A-B0A3-40E32D4A8538}" type="pres">
      <dgm:prSet presAssocID="{17CB4F7B-0848-49FA-85E0-5876EE107632}" presName="root" presStyleCnt="0"/>
      <dgm:spPr/>
      <dgm:t>
        <a:bodyPr/>
        <a:lstStyle/>
        <a:p>
          <a:endParaRPr lang="es-PE"/>
        </a:p>
      </dgm:t>
    </dgm:pt>
    <dgm:pt modelId="{592B20F6-BEBB-4FAD-8E9C-C0AF04368EDE}" type="pres">
      <dgm:prSet presAssocID="{17CB4F7B-0848-49FA-85E0-5876EE107632}" presName="rootComposite" presStyleCnt="0"/>
      <dgm:spPr/>
      <dgm:t>
        <a:bodyPr/>
        <a:lstStyle/>
        <a:p>
          <a:endParaRPr lang="es-PE"/>
        </a:p>
      </dgm:t>
    </dgm:pt>
    <dgm:pt modelId="{566C99DD-412F-4FD1-8816-DFCE4B532A6B}" type="pres">
      <dgm:prSet presAssocID="{17CB4F7B-0848-49FA-85E0-5876EE107632}" presName="rootText" presStyleLbl="node1" presStyleIdx="0" presStyleCnt="2"/>
      <dgm:spPr/>
      <dgm:t>
        <a:bodyPr/>
        <a:lstStyle/>
        <a:p>
          <a:endParaRPr lang="es-PE"/>
        </a:p>
      </dgm:t>
    </dgm:pt>
    <dgm:pt modelId="{60E99F50-93CF-4BCC-99FF-9E6395D418C8}" type="pres">
      <dgm:prSet presAssocID="{17CB4F7B-0848-49FA-85E0-5876EE107632}" presName="rootConnector" presStyleLbl="node1" presStyleIdx="0" presStyleCnt="2"/>
      <dgm:spPr/>
      <dgm:t>
        <a:bodyPr/>
        <a:lstStyle/>
        <a:p>
          <a:endParaRPr lang="es-PE"/>
        </a:p>
      </dgm:t>
    </dgm:pt>
    <dgm:pt modelId="{D8D930C4-9F30-4A35-80B6-9DE7B84F735E}" type="pres">
      <dgm:prSet presAssocID="{17CB4F7B-0848-49FA-85E0-5876EE107632}" presName="childShape" presStyleCnt="0"/>
      <dgm:spPr/>
      <dgm:t>
        <a:bodyPr/>
        <a:lstStyle/>
        <a:p>
          <a:endParaRPr lang="es-PE"/>
        </a:p>
      </dgm:t>
    </dgm:pt>
    <dgm:pt modelId="{7677BE49-5446-4A2C-8F25-CB1FF8EEDBC9}" type="pres">
      <dgm:prSet presAssocID="{57237539-44BE-4CBD-B42A-7FFE3D1649BE}" presName="Name13" presStyleLbl="parChTrans1D2" presStyleIdx="0" presStyleCnt="4"/>
      <dgm:spPr/>
      <dgm:t>
        <a:bodyPr/>
        <a:lstStyle/>
        <a:p>
          <a:endParaRPr lang="es-PE"/>
        </a:p>
      </dgm:t>
    </dgm:pt>
    <dgm:pt modelId="{F5A8E0F4-17A9-4DD8-A2E7-455FCDA30552}" type="pres">
      <dgm:prSet presAssocID="{E96C69F8-9E6E-4AEA-A6C1-07B3827376FD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C9D9724-5069-4954-B53A-FB9C30F1153D}" type="pres">
      <dgm:prSet presAssocID="{BEEF3E9D-A3FD-4AB5-A859-F1DAF7B54B0D}" presName="Name13" presStyleLbl="parChTrans1D2" presStyleIdx="1" presStyleCnt="4"/>
      <dgm:spPr/>
      <dgm:t>
        <a:bodyPr/>
        <a:lstStyle/>
        <a:p>
          <a:endParaRPr lang="es-PE"/>
        </a:p>
      </dgm:t>
    </dgm:pt>
    <dgm:pt modelId="{09BDA546-5ADA-4AC5-90B0-B1A63D030F44}" type="pres">
      <dgm:prSet presAssocID="{72F636C7-7DE1-42CF-BEFD-B6A61A25B955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B9E83BC-65A4-4934-A0D3-8F9B9DFD508B}" type="pres">
      <dgm:prSet presAssocID="{75767DA0-EF1A-436C-90F0-04E7C40D6E38}" presName="root" presStyleCnt="0"/>
      <dgm:spPr/>
      <dgm:t>
        <a:bodyPr/>
        <a:lstStyle/>
        <a:p>
          <a:endParaRPr lang="es-PE"/>
        </a:p>
      </dgm:t>
    </dgm:pt>
    <dgm:pt modelId="{3B0C3A6C-4186-48D2-AC42-136956923B9F}" type="pres">
      <dgm:prSet presAssocID="{75767DA0-EF1A-436C-90F0-04E7C40D6E38}" presName="rootComposite" presStyleCnt="0"/>
      <dgm:spPr/>
      <dgm:t>
        <a:bodyPr/>
        <a:lstStyle/>
        <a:p>
          <a:endParaRPr lang="es-PE"/>
        </a:p>
      </dgm:t>
    </dgm:pt>
    <dgm:pt modelId="{0E68A55A-3A89-4543-8CE8-2680D82DE95C}" type="pres">
      <dgm:prSet presAssocID="{75767DA0-EF1A-436C-90F0-04E7C40D6E38}" presName="rootText" presStyleLbl="node1" presStyleIdx="1" presStyleCnt="2"/>
      <dgm:spPr/>
      <dgm:t>
        <a:bodyPr/>
        <a:lstStyle/>
        <a:p>
          <a:endParaRPr lang="es-PE"/>
        </a:p>
      </dgm:t>
    </dgm:pt>
    <dgm:pt modelId="{B8E362E0-2E6B-4C9B-951B-6C3720447566}" type="pres">
      <dgm:prSet presAssocID="{75767DA0-EF1A-436C-90F0-04E7C40D6E38}" presName="rootConnector" presStyleLbl="node1" presStyleIdx="1" presStyleCnt="2"/>
      <dgm:spPr/>
      <dgm:t>
        <a:bodyPr/>
        <a:lstStyle/>
        <a:p>
          <a:endParaRPr lang="es-PE"/>
        </a:p>
      </dgm:t>
    </dgm:pt>
    <dgm:pt modelId="{DD0696F3-1B9A-4075-995A-3B5EF960A846}" type="pres">
      <dgm:prSet presAssocID="{75767DA0-EF1A-436C-90F0-04E7C40D6E38}" presName="childShape" presStyleCnt="0"/>
      <dgm:spPr/>
      <dgm:t>
        <a:bodyPr/>
        <a:lstStyle/>
        <a:p>
          <a:endParaRPr lang="es-PE"/>
        </a:p>
      </dgm:t>
    </dgm:pt>
    <dgm:pt modelId="{C2C6FEED-3753-44D6-A2C7-3B34BC691EFB}" type="pres">
      <dgm:prSet presAssocID="{18AC0133-0C85-4D12-99FF-E1BD4E70A7E7}" presName="Name13" presStyleLbl="parChTrans1D2" presStyleIdx="2" presStyleCnt="4"/>
      <dgm:spPr/>
      <dgm:t>
        <a:bodyPr/>
        <a:lstStyle/>
        <a:p>
          <a:endParaRPr lang="es-PE"/>
        </a:p>
      </dgm:t>
    </dgm:pt>
    <dgm:pt modelId="{C340C5A2-224B-4E86-8D0D-D2CDEB66898C}" type="pres">
      <dgm:prSet presAssocID="{9FC4C1C8-2218-4695-8FF5-9CD97ABE0ADF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743399B-D618-468C-B346-62E8DB0AFE36}" type="pres">
      <dgm:prSet presAssocID="{3C6C1DCB-B907-43FC-965D-8952E06698BA}" presName="Name13" presStyleLbl="parChTrans1D2" presStyleIdx="3" presStyleCnt="4"/>
      <dgm:spPr/>
      <dgm:t>
        <a:bodyPr/>
        <a:lstStyle/>
        <a:p>
          <a:endParaRPr lang="es-PE"/>
        </a:p>
      </dgm:t>
    </dgm:pt>
    <dgm:pt modelId="{9949B6FB-DD09-4C46-A668-B26114183BBE}" type="pres">
      <dgm:prSet presAssocID="{D5F7FEF2-50F8-4379-8129-9E1A68604720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633730DA-B071-4F65-96D7-54558690C9C5}" srcId="{75767DA0-EF1A-436C-90F0-04E7C40D6E38}" destId="{D5F7FEF2-50F8-4379-8129-9E1A68604720}" srcOrd="1" destOrd="0" parTransId="{3C6C1DCB-B907-43FC-965D-8952E06698BA}" sibTransId="{6750B552-6316-4D1F-8FC0-7E82CF36AB13}"/>
    <dgm:cxn modelId="{22D64EC3-1D09-4E09-AF35-B9195B14D2A5}" srcId="{B27C08CC-289D-472A-B41B-3164ED3E67AA}" destId="{75767DA0-EF1A-436C-90F0-04E7C40D6E38}" srcOrd="1" destOrd="0" parTransId="{1789EF09-E414-467A-91A1-958650A08A62}" sibTransId="{2C4EB553-E0E5-4DB8-BC41-E5D891856A04}"/>
    <dgm:cxn modelId="{B90C69E0-EDBC-40DD-AC92-27D339FBC7D1}" type="presOf" srcId="{D5F7FEF2-50F8-4379-8129-9E1A68604720}" destId="{9949B6FB-DD09-4C46-A668-B26114183BBE}" srcOrd="0" destOrd="0" presId="urn:microsoft.com/office/officeart/2005/8/layout/hierarchy3"/>
    <dgm:cxn modelId="{00497C3A-CC2E-4561-838A-536D3DCFBE4A}" type="presOf" srcId="{B27C08CC-289D-472A-B41B-3164ED3E67AA}" destId="{3A3576C8-FEC6-4D85-8918-398DF21AF5F5}" srcOrd="0" destOrd="0" presId="urn:microsoft.com/office/officeart/2005/8/layout/hierarchy3"/>
    <dgm:cxn modelId="{878CF4DC-3102-4372-B873-345E7061FD96}" type="presOf" srcId="{9FC4C1C8-2218-4695-8FF5-9CD97ABE0ADF}" destId="{C340C5A2-224B-4E86-8D0D-D2CDEB66898C}" srcOrd="0" destOrd="0" presId="urn:microsoft.com/office/officeart/2005/8/layout/hierarchy3"/>
    <dgm:cxn modelId="{B8782B12-992E-4FDB-9C41-9984939FFA62}" type="presOf" srcId="{72F636C7-7DE1-42CF-BEFD-B6A61A25B955}" destId="{09BDA546-5ADA-4AC5-90B0-B1A63D030F44}" srcOrd="0" destOrd="0" presId="urn:microsoft.com/office/officeart/2005/8/layout/hierarchy3"/>
    <dgm:cxn modelId="{6D4F7E6B-3319-4158-A904-DBB6AB76BF41}" type="presOf" srcId="{17CB4F7B-0848-49FA-85E0-5876EE107632}" destId="{566C99DD-412F-4FD1-8816-DFCE4B532A6B}" srcOrd="0" destOrd="0" presId="urn:microsoft.com/office/officeart/2005/8/layout/hierarchy3"/>
    <dgm:cxn modelId="{64597F93-780D-49C0-A503-9666E42790AF}" type="presOf" srcId="{75767DA0-EF1A-436C-90F0-04E7C40D6E38}" destId="{0E68A55A-3A89-4543-8CE8-2680D82DE95C}" srcOrd="0" destOrd="0" presId="urn:microsoft.com/office/officeart/2005/8/layout/hierarchy3"/>
    <dgm:cxn modelId="{78A4A70F-435B-42ED-A6A0-DBC0E172D12C}" type="presOf" srcId="{75767DA0-EF1A-436C-90F0-04E7C40D6E38}" destId="{B8E362E0-2E6B-4C9B-951B-6C3720447566}" srcOrd="1" destOrd="0" presId="urn:microsoft.com/office/officeart/2005/8/layout/hierarchy3"/>
    <dgm:cxn modelId="{11AF71D2-5B22-4DF7-BCE3-7F2CBA91E613}" srcId="{17CB4F7B-0848-49FA-85E0-5876EE107632}" destId="{72F636C7-7DE1-42CF-BEFD-B6A61A25B955}" srcOrd="1" destOrd="0" parTransId="{BEEF3E9D-A3FD-4AB5-A859-F1DAF7B54B0D}" sibTransId="{52DEC8F6-C982-4E70-9C0C-4A45EA57F037}"/>
    <dgm:cxn modelId="{1E39A769-B768-458F-846E-21026E2E8C3F}" type="presOf" srcId="{57237539-44BE-4CBD-B42A-7FFE3D1649BE}" destId="{7677BE49-5446-4A2C-8F25-CB1FF8EEDBC9}" srcOrd="0" destOrd="0" presId="urn:microsoft.com/office/officeart/2005/8/layout/hierarchy3"/>
    <dgm:cxn modelId="{808629AC-51EE-44DC-A2AA-15A1595B9827}" type="presOf" srcId="{BEEF3E9D-A3FD-4AB5-A859-F1DAF7B54B0D}" destId="{6C9D9724-5069-4954-B53A-FB9C30F1153D}" srcOrd="0" destOrd="0" presId="urn:microsoft.com/office/officeart/2005/8/layout/hierarchy3"/>
    <dgm:cxn modelId="{ECC6CA0C-1062-499B-A4BE-D3F6EBCF0172}" srcId="{75767DA0-EF1A-436C-90F0-04E7C40D6E38}" destId="{9FC4C1C8-2218-4695-8FF5-9CD97ABE0ADF}" srcOrd="0" destOrd="0" parTransId="{18AC0133-0C85-4D12-99FF-E1BD4E70A7E7}" sibTransId="{F1B2A3D3-FC2D-43EB-8811-5C38024B020A}"/>
    <dgm:cxn modelId="{D1682183-5188-4E3B-97A8-6FE5CFDEA9FB}" type="presOf" srcId="{E96C69F8-9E6E-4AEA-A6C1-07B3827376FD}" destId="{F5A8E0F4-17A9-4DD8-A2E7-455FCDA30552}" srcOrd="0" destOrd="0" presId="urn:microsoft.com/office/officeart/2005/8/layout/hierarchy3"/>
    <dgm:cxn modelId="{10EFB4FD-4986-46C5-9275-AA4D196A4E57}" srcId="{B27C08CC-289D-472A-B41B-3164ED3E67AA}" destId="{17CB4F7B-0848-49FA-85E0-5876EE107632}" srcOrd="0" destOrd="0" parTransId="{C8BBA862-79C8-43DA-B56E-9613BB80BB29}" sibTransId="{9B3E9F2A-059D-4B28-BA4E-33BB98866C2E}"/>
    <dgm:cxn modelId="{D0CEBACC-5761-45E9-AC2E-984914226164}" type="presOf" srcId="{3C6C1DCB-B907-43FC-965D-8952E06698BA}" destId="{2743399B-D618-468C-B346-62E8DB0AFE36}" srcOrd="0" destOrd="0" presId="urn:microsoft.com/office/officeart/2005/8/layout/hierarchy3"/>
    <dgm:cxn modelId="{611C2648-A7DF-4F07-9778-C02346ECADC9}" type="presOf" srcId="{17CB4F7B-0848-49FA-85E0-5876EE107632}" destId="{60E99F50-93CF-4BCC-99FF-9E6395D418C8}" srcOrd="1" destOrd="0" presId="urn:microsoft.com/office/officeart/2005/8/layout/hierarchy3"/>
    <dgm:cxn modelId="{0168C4D0-3A5E-4BE8-AB1D-1BA774DAE1D7}" type="presOf" srcId="{18AC0133-0C85-4D12-99FF-E1BD4E70A7E7}" destId="{C2C6FEED-3753-44D6-A2C7-3B34BC691EFB}" srcOrd="0" destOrd="0" presId="urn:microsoft.com/office/officeart/2005/8/layout/hierarchy3"/>
    <dgm:cxn modelId="{989C4974-8E0A-4493-89FE-472A1C661B81}" srcId="{17CB4F7B-0848-49FA-85E0-5876EE107632}" destId="{E96C69F8-9E6E-4AEA-A6C1-07B3827376FD}" srcOrd="0" destOrd="0" parTransId="{57237539-44BE-4CBD-B42A-7FFE3D1649BE}" sibTransId="{E7EFE617-71E7-46FB-BA37-81ABA857A228}"/>
    <dgm:cxn modelId="{1B86A252-4D33-466F-BD0C-A3D4BDC461DE}" type="presParOf" srcId="{3A3576C8-FEC6-4D85-8918-398DF21AF5F5}" destId="{9C67F491-54CD-4E0A-B0A3-40E32D4A8538}" srcOrd="0" destOrd="0" presId="urn:microsoft.com/office/officeart/2005/8/layout/hierarchy3"/>
    <dgm:cxn modelId="{2A4422D4-E1FC-4B5A-8D3B-567DDF555DC7}" type="presParOf" srcId="{9C67F491-54CD-4E0A-B0A3-40E32D4A8538}" destId="{592B20F6-BEBB-4FAD-8E9C-C0AF04368EDE}" srcOrd="0" destOrd="0" presId="urn:microsoft.com/office/officeart/2005/8/layout/hierarchy3"/>
    <dgm:cxn modelId="{C1F5B9B6-E4C2-4A8B-82A8-E3A0E0F3A930}" type="presParOf" srcId="{592B20F6-BEBB-4FAD-8E9C-C0AF04368EDE}" destId="{566C99DD-412F-4FD1-8816-DFCE4B532A6B}" srcOrd="0" destOrd="0" presId="urn:microsoft.com/office/officeart/2005/8/layout/hierarchy3"/>
    <dgm:cxn modelId="{A44929B8-A985-41EA-BF31-3E51E469402D}" type="presParOf" srcId="{592B20F6-BEBB-4FAD-8E9C-C0AF04368EDE}" destId="{60E99F50-93CF-4BCC-99FF-9E6395D418C8}" srcOrd="1" destOrd="0" presId="urn:microsoft.com/office/officeart/2005/8/layout/hierarchy3"/>
    <dgm:cxn modelId="{439F38D7-D747-4909-94C8-DD63ED5A880D}" type="presParOf" srcId="{9C67F491-54CD-4E0A-B0A3-40E32D4A8538}" destId="{D8D930C4-9F30-4A35-80B6-9DE7B84F735E}" srcOrd="1" destOrd="0" presId="urn:microsoft.com/office/officeart/2005/8/layout/hierarchy3"/>
    <dgm:cxn modelId="{244270F0-7558-4A95-969E-2820C571E78E}" type="presParOf" srcId="{D8D930C4-9F30-4A35-80B6-9DE7B84F735E}" destId="{7677BE49-5446-4A2C-8F25-CB1FF8EEDBC9}" srcOrd="0" destOrd="0" presId="urn:microsoft.com/office/officeart/2005/8/layout/hierarchy3"/>
    <dgm:cxn modelId="{157059A9-D1AF-4164-BCB5-92492505C77F}" type="presParOf" srcId="{D8D930C4-9F30-4A35-80B6-9DE7B84F735E}" destId="{F5A8E0F4-17A9-4DD8-A2E7-455FCDA30552}" srcOrd="1" destOrd="0" presId="urn:microsoft.com/office/officeart/2005/8/layout/hierarchy3"/>
    <dgm:cxn modelId="{34E494A9-94FB-42EA-8C87-882B9C685FBC}" type="presParOf" srcId="{D8D930C4-9F30-4A35-80B6-9DE7B84F735E}" destId="{6C9D9724-5069-4954-B53A-FB9C30F1153D}" srcOrd="2" destOrd="0" presId="urn:microsoft.com/office/officeart/2005/8/layout/hierarchy3"/>
    <dgm:cxn modelId="{ABEE80E3-ED10-4D25-8FAB-3B45950DC2F5}" type="presParOf" srcId="{D8D930C4-9F30-4A35-80B6-9DE7B84F735E}" destId="{09BDA546-5ADA-4AC5-90B0-B1A63D030F44}" srcOrd="3" destOrd="0" presId="urn:microsoft.com/office/officeart/2005/8/layout/hierarchy3"/>
    <dgm:cxn modelId="{BB14D040-CC6D-4DB2-9CB2-5646C63B4933}" type="presParOf" srcId="{3A3576C8-FEC6-4D85-8918-398DF21AF5F5}" destId="{9B9E83BC-65A4-4934-A0D3-8F9B9DFD508B}" srcOrd="1" destOrd="0" presId="urn:microsoft.com/office/officeart/2005/8/layout/hierarchy3"/>
    <dgm:cxn modelId="{5DE1025E-38D0-4D16-9CEA-3F6E9BE5311F}" type="presParOf" srcId="{9B9E83BC-65A4-4934-A0D3-8F9B9DFD508B}" destId="{3B0C3A6C-4186-48D2-AC42-136956923B9F}" srcOrd="0" destOrd="0" presId="urn:microsoft.com/office/officeart/2005/8/layout/hierarchy3"/>
    <dgm:cxn modelId="{770AD8ED-9935-49F8-AB03-51142A534037}" type="presParOf" srcId="{3B0C3A6C-4186-48D2-AC42-136956923B9F}" destId="{0E68A55A-3A89-4543-8CE8-2680D82DE95C}" srcOrd="0" destOrd="0" presId="urn:microsoft.com/office/officeart/2005/8/layout/hierarchy3"/>
    <dgm:cxn modelId="{3DD97CBD-2911-45B6-AA67-43DCA52CF391}" type="presParOf" srcId="{3B0C3A6C-4186-48D2-AC42-136956923B9F}" destId="{B8E362E0-2E6B-4C9B-951B-6C3720447566}" srcOrd="1" destOrd="0" presId="urn:microsoft.com/office/officeart/2005/8/layout/hierarchy3"/>
    <dgm:cxn modelId="{CF39C49B-3210-4552-8524-3720DAAD77F3}" type="presParOf" srcId="{9B9E83BC-65A4-4934-A0D3-8F9B9DFD508B}" destId="{DD0696F3-1B9A-4075-995A-3B5EF960A846}" srcOrd="1" destOrd="0" presId="urn:microsoft.com/office/officeart/2005/8/layout/hierarchy3"/>
    <dgm:cxn modelId="{25D672CE-A82A-40B3-B95D-A063F2215890}" type="presParOf" srcId="{DD0696F3-1B9A-4075-995A-3B5EF960A846}" destId="{C2C6FEED-3753-44D6-A2C7-3B34BC691EFB}" srcOrd="0" destOrd="0" presId="urn:microsoft.com/office/officeart/2005/8/layout/hierarchy3"/>
    <dgm:cxn modelId="{FD41334B-6C8A-4DA1-8FCA-50AEB35CBEE6}" type="presParOf" srcId="{DD0696F3-1B9A-4075-995A-3B5EF960A846}" destId="{C340C5A2-224B-4E86-8D0D-D2CDEB66898C}" srcOrd="1" destOrd="0" presId="urn:microsoft.com/office/officeart/2005/8/layout/hierarchy3"/>
    <dgm:cxn modelId="{034892A9-60E1-467E-B4F1-D7A427A7744E}" type="presParOf" srcId="{DD0696F3-1B9A-4075-995A-3B5EF960A846}" destId="{2743399B-D618-468C-B346-62E8DB0AFE36}" srcOrd="2" destOrd="0" presId="urn:microsoft.com/office/officeart/2005/8/layout/hierarchy3"/>
    <dgm:cxn modelId="{748C5035-3D69-4C84-BD0B-46F0F062EAE8}" type="presParOf" srcId="{DD0696F3-1B9A-4075-995A-3B5EF960A846}" destId="{9949B6FB-DD09-4C46-A668-B26114183BB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6C99DD-412F-4FD1-8816-DFCE4B532A6B}">
      <dsp:nvSpPr>
        <dsp:cNvPr id="0" name=""/>
        <dsp:cNvSpPr/>
      </dsp:nvSpPr>
      <dsp:spPr>
        <a:xfrm>
          <a:off x="1208019" y="2152"/>
          <a:ext cx="2583805" cy="12919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400" kern="1200" dirty="0" smtClean="0"/>
            <a:t>JUEGO TRABAJO</a:t>
          </a:r>
          <a:endParaRPr lang="es-PE" sz="3400" kern="1200" dirty="0"/>
        </a:p>
      </dsp:txBody>
      <dsp:txXfrm>
        <a:off x="1245858" y="39991"/>
        <a:ext cx="2508127" cy="1216224"/>
      </dsp:txXfrm>
    </dsp:sp>
    <dsp:sp modelId="{7677BE49-5446-4A2C-8F25-CB1FF8EEDBC9}">
      <dsp:nvSpPr>
        <dsp:cNvPr id="0" name=""/>
        <dsp:cNvSpPr/>
      </dsp:nvSpPr>
      <dsp:spPr>
        <a:xfrm>
          <a:off x="1466399" y="1294054"/>
          <a:ext cx="258380" cy="968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926"/>
              </a:lnTo>
              <a:lnTo>
                <a:pt x="258380" y="9689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A8E0F4-17A9-4DD8-A2E7-455FCDA30552}">
      <dsp:nvSpPr>
        <dsp:cNvPr id="0" name=""/>
        <dsp:cNvSpPr/>
      </dsp:nvSpPr>
      <dsp:spPr>
        <a:xfrm>
          <a:off x="1724780" y="1617030"/>
          <a:ext cx="2067044" cy="1291902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kern="1200" dirty="0" smtClean="0"/>
            <a:t>MATERIALES RELACIONADOS A LOS CONTENIDOS</a:t>
          </a:r>
          <a:endParaRPr lang="es-PE" sz="1700" kern="1200" dirty="0"/>
        </a:p>
      </dsp:txBody>
      <dsp:txXfrm>
        <a:off x="1762619" y="1654869"/>
        <a:ext cx="1991366" cy="1216224"/>
      </dsp:txXfrm>
    </dsp:sp>
    <dsp:sp modelId="{6C9D9724-5069-4954-B53A-FB9C30F1153D}">
      <dsp:nvSpPr>
        <dsp:cNvPr id="0" name=""/>
        <dsp:cNvSpPr/>
      </dsp:nvSpPr>
      <dsp:spPr>
        <a:xfrm>
          <a:off x="1466399" y="1294054"/>
          <a:ext cx="258380" cy="2583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3805"/>
              </a:lnTo>
              <a:lnTo>
                <a:pt x="258380" y="258380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DA546-5ADA-4AC5-90B0-B1A63D030F44}">
      <dsp:nvSpPr>
        <dsp:cNvPr id="0" name=""/>
        <dsp:cNvSpPr/>
      </dsp:nvSpPr>
      <dsp:spPr>
        <a:xfrm>
          <a:off x="1724780" y="3231908"/>
          <a:ext cx="2067044" cy="1291902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kern="1200" dirty="0" smtClean="0"/>
            <a:t>EL JUEGO COMO HERRAMIENTA PARA REFORZAR CONTENIDOS</a:t>
          </a:r>
          <a:endParaRPr lang="es-PE" sz="1700" kern="1200" dirty="0"/>
        </a:p>
      </dsp:txBody>
      <dsp:txXfrm>
        <a:off x="1762619" y="3269747"/>
        <a:ext cx="1991366" cy="1216224"/>
      </dsp:txXfrm>
    </dsp:sp>
    <dsp:sp modelId="{0E68A55A-3A89-4543-8CE8-2680D82DE95C}">
      <dsp:nvSpPr>
        <dsp:cNvPr id="0" name=""/>
        <dsp:cNvSpPr/>
      </dsp:nvSpPr>
      <dsp:spPr>
        <a:xfrm>
          <a:off x="4437775" y="2152"/>
          <a:ext cx="2583805" cy="12919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400" kern="1200" dirty="0" smtClean="0"/>
            <a:t>JUEGO LIBRE EN SECTORES</a:t>
          </a:r>
          <a:endParaRPr lang="es-PE" sz="3400" kern="1200" dirty="0"/>
        </a:p>
      </dsp:txBody>
      <dsp:txXfrm>
        <a:off x="4475614" y="39991"/>
        <a:ext cx="2508127" cy="1216224"/>
      </dsp:txXfrm>
    </dsp:sp>
    <dsp:sp modelId="{C2C6FEED-3753-44D6-A2C7-3B34BC691EFB}">
      <dsp:nvSpPr>
        <dsp:cNvPr id="0" name=""/>
        <dsp:cNvSpPr/>
      </dsp:nvSpPr>
      <dsp:spPr>
        <a:xfrm>
          <a:off x="4696156" y="1294054"/>
          <a:ext cx="258380" cy="968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926"/>
              </a:lnTo>
              <a:lnTo>
                <a:pt x="258380" y="9689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40C5A2-224B-4E86-8D0D-D2CDEB66898C}">
      <dsp:nvSpPr>
        <dsp:cNvPr id="0" name=""/>
        <dsp:cNvSpPr/>
      </dsp:nvSpPr>
      <dsp:spPr>
        <a:xfrm>
          <a:off x="4954536" y="1617030"/>
          <a:ext cx="2067044" cy="1291902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kern="1200" dirty="0" smtClean="0"/>
            <a:t>ESPACIO Y MATERIALES EN FUNCIÓN DE LOS INTERESES DEL NIÑO</a:t>
          </a:r>
          <a:endParaRPr lang="es-PE" sz="1700" kern="1200" dirty="0"/>
        </a:p>
      </dsp:txBody>
      <dsp:txXfrm>
        <a:off x="4992375" y="1654869"/>
        <a:ext cx="1991366" cy="1216224"/>
      </dsp:txXfrm>
    </dsp:sp>
    <dsp:sp modelId="{2743399B-D618-468C-B346-62E8DB0AFE36}">
      <dsp:nvSpPr>
        <dsp:cNvPr id="0" name=""/>
        <dsp:cNvSpPr/>
      </dsp:nvSpPr>
      <dsp:spPr>
        <a:xfrm>
          <a:off x="4696156" y="1294054"/>
          <a:ext cx="258380" cy="2583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3805"/>
              </a:lnTo>
              <a:lnTo>
                <a:pt x="258380" y="258380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49B6FB-DD09-4C46-A668-B26114183BBE}">
      <dsp:nvSpPr>
        <dsp:cNvPr id="0" name=""/>
        <dsp:cNvSpPr/>
      </dsp:nvSpPr>
      <dsp:spPr>
        <a:xfrm>
          <a:off x="4954536" y="3231908"/>
          <a:ext cx="2067044" cy="1291902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700" kern="1200" dirty="0" smtClean="0"/>
            <a:t>PROMUEVE EL JUEGO AUTONOMO Y ESPONTÁNEO</a:t>
          </a:r>
          <a:endParaRPr lang="es-PE" sz="1700" kern="1200" dirty="0"/>
        </a:p>
      </dsp:txBody>
      <dsp:txXfrm>
        <a:off x="4992375" y="3269747"/>
        <a:ext cx="1991366" cy="1216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F52F-EDF1-4F17-AC8E-776894B9C57A}" type="datetimeFigureOut">
              <a:rPr lang="es-PE" smtClean="0"/>
              <a:t>18/10/2016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B18C-9F22-4853-B6A9-7CE7DCF3ACA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36984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F52F-EDF1-4F17-AC8E-776894B9C57A}" type="datetimeFigureOut">
              <a:rPr lang="es-PE" smtClean="0"/>
              <a:t>18/10/2016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B18C-9F22-4853-B6A9-7CE7DCF3ACA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2871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F52F-EDF1-4F17-AC8E-776894B9C57A}" type="datetimeFigureOut">
              <a:rPr lang="es-PE" smtClean="0"/>
              <a:t>18/10/2016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B18C-9F22-4853-B6A9-7CE7DCF3ACA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16498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F52F-EDF1-4F17-AC8E-776894B9C57A}" type="datetimeFigureOut">
              <a:rPr lang="es-PE" smtClean="0"/>
              <a:t>18/10/2016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B18C-9F22-4853-B6A9-7CE7DCF3ACA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4401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F52F-EDF1-4F17-AC8E-776894B9C57A}" type="datetimeFigureOut">
              <a:rPr lang="es-PE" smtClean="0"/>
              <a:t>18/10/2016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B18C-9F22-4853-B6A9-7CE7DCF3ACA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24993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F52F-EDF1-4F17-AC8E-776894B9C57A}" type="datetimeFigureOut">
              <a:rPr lang="es-PE" smtClean="0"/>
              <a:t>18/10/2016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B18C-9F22-4853-B6A9-7CE7DCF3ACA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60339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F52F-EDF1-4F17-AC8E-776894B9C57A}" type="datetimeFigureOut">
              <a:rPr lang="es-PE" smtClean="0"/>
              <a:t>18/10/2016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B18C-9F22-4853-B6A9-7CE7DCF3ACA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1851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F52F-EDF1-4F17-AC8E-776894B9C57A}" type="datetimeFigureOut">
              <a:rPr lang="es-PE" smtClean="0"/>
              <a:t>18/10/2016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B18C-9F22-4853-B6A9-7CE7DCF3ACA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83650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F52F-EDF1-4F17-AC8E-776894B9C57A}" type="datetimeFigureOut">
              <a:rPr lang="es-PE" smtClean="0"/>
              <a:t>18/10/2016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B18C-9F22-4853-B6A9-7CE7DCF3ACA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88084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F52F-EDF1-4F17-AC8E-776894B9C57A}" type="datetimeFigureOut">
              <a:rPr lang="es-PE" smtClean="0"/>
              <a:t>18/10/2016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B18C-9F22-4853-B6A9-7CE7DCF3ACA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8243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F52F-EDF1-4F17-AC8E-776894B9C57A}" type="datetimeFigureOut">
              <a:rPr lang="es-PE" smtClean="0"/>
              <a:t>18/10/2016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B18C-9F22-4853-B6A9-7CE7DCF3ACA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13163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CF52F-EDF1-4F17-AC8E-776894B9C57A}" type="datetimeFigureOut">
              <a:rPr lang="es-PE" smtClean="0"/>
              <a:t>18/10/2016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4B18C-9F22-4853-B6A9-7CE7DCF3ACA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80732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692696"/>
            <a:ext cx="7772400" cy="1470025"/>
          </a:xfrm>
          <a:noFill/>
        </p:spPr>
        <p:txBody>
          <a:bodyPr/>
          <a:lstStyle/>
          <a:p>
            <a:r>
              <a:rPr lang="es-PE" b="1" u="sng" dirty="0" smtClean="0"/>
              <a:t>LA HORA DEL JUEGO LIBRE EN LOS SECTORES</a:t>
            </a:r>
            <a:endParaRPr lang="es-PE" b="1" u="sng" dirty="0"/>
          </a:p>
        </p:txBody>
      </p:sp>
      <p:pic>
        <p:nvPicPr>
          <p:cNvPr id="1026" name="Picture 2" descr="C:\Users\Molly\Pictures\CEL 2015\UGEL DATEM DEL MARAÑON\IMG_20150320_105707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593" y="2348880"/>
            <a:ext cx="6442398" cy="362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37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s-ES" b="1" u="sng" dirty="0" smtClean="0"/>
              <a:t>PROPÓSITO</a:t>
            </a:r>
            <a:endParaRPr lang="es-ES" b="1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r>
              <a:rPr lang="es-PE" dirty="0"/>
              <a:t>Valorar el juego como parte fundamental del desarrollo </a:t>
            </a:r>
            <a:r>
              <a:rPr lang="es-PE" dirty="0" smtClean="0"/>
              <a:t>integral, el cual abarca lo cognitivo</a:t>
            </a:r>
            <a:r>
              <a:rPr lang="es-PE" dirty="0"/>
              <a:t>, afectivo, </a:t>
            </a:r>
            <a:r>
              <a:rPr lang="es-PE" dirty="0" smtClean="0"/>
              <a:t>social, motriz </a:t>
            </a:r>
            <a:r>
              <a:rPr lang="es-PE" dirty="0"/>
              <a:t>del niño a partir de la </a:t>
            </a:r>
            <a:r>
              <a:rPr lang="es-PE" dirty="0" err="1"/>
              <a:t>vivenciación</a:t>
            </a:r>
            <a:r>
              <a:rPr lang="es-PE" b="1" dirty="0" smtClean="0"/>
              <a:t>.</a:t>
            </a:r>
          </a:p>
          <a:p>
            <a:pPr algn="just"/>
            <a:endParaRPr lang="es-PE" dirty="0" smtClean="0"/>
          </a:p>
          <a:p>
            <a:pPr algn="just"/>
            <a:r>
              <a:rPr lang="es-PE" dirty="0" smtClean="0"/>
              <a:t>Apropiarte </a:t>
            </a:r>
            <a:r>
              <a:rPr lang="es-PE" dirty="0"/>
              <a:t>de una metodología sencilla para </a:t>
            </a:r>
            <a:r>
              <a:rPr lang="es-PE" dirty="0" smtClean="0"/>
              <a:t>implementar diariamente </a:t>
            </a:r>
            <a:r>
              <a:rPr lang="es-PE" dirty="0"/>
              <a:t>la hora del juego libre en los sectores en </a:t>
            </a:r>
            <a:r>
              <a:rPr lang="es-PE" dirty="0" smtClean="0"/>
              <a:t>tu aula</a:t>
            </a:r>
            <a:r>
              <a:rPr lang="es-PE" dirty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3081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s-PE" dirty="0" smtClean="0"/>
              <a:t>REFLEXIONANDO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8944" y="1310034"/>
            <a:ext cx="8229600" cy="4525963"/>
          </a:xfrm>
        </p:spPr>
        <p:txBody>
          <a:bodyPr/>
          <a:lstStyle/>
          <a:p>
            <a:r>
              <a:rPr lang="es-PE" dirty="0" smtClean="0"/>
              <a:t>En las visitas a las aulas del nivel inicial: ¿qué observamos en los sectores?, ¿qué materiales se colocan en los sectores?, ¿qué les falta a los sectores?, ¿qué no debe faltar?</a:t>
            </a:r>
            <a:endParaRPr lang="es-PE" dirty="0"/>
          </a:p>
        </p:txBody>
      </p:sp>
      <p:pic>
        <p:nvPicPr>
          <p:cNvPr id="2050" name="Picture 2" descr="C:\Users\Molly\Pictures\CEL 2015\UGEL DATEM DEL MARAÑON\IMG_20150320_1057237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84984"/>
            <a:ext cx="5436096" cy="30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99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s-PE" dirty="0" smtClean="0"/>
              <a:t>JUEGO TRABAJO Y JUEGO LIBRE</a:t>
            </a:r>
            <a:endParaRPr lang="es-PE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818458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33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PE" sz="3200" b="1" dirty="0" smtClean="0"/>
              <a:t>SECUENCIA METODOLÓGICA DE LA HORA DEL JUEGO LIBRE EN LOS SECTORES</a:t>
            </a:r>
            <a:endParaRPr lang="es-PE" sz="32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endParaRPr lang="es-PE" u="sng" dirty="0" smtClean="0"/>
          </a:p>
          <a:p>
            <a:r>
              <a:rPr lang="es-PE" u="sng" dirty="0" smtClean="0"/>
              <a:t>Planificación</a:t>
            </a:r>
            <a:r>
              <a:rPr lang="es-PE" dirty="0" smtClean="0"/>
              <a:t>: Por el </a:t>
            </a:r>
            <a:r>
              <a:rPr lang="es-PE" dirty="0" err="1" smtClean="0"/>
              <a:t>lapto</a:t>
            </a:r>
            <a:r>
              <a:rPr lang="es-PE" dirty="0" smtClean="0"/>
              <a:t> de 10 min. se lleva a cabo un diálogo sobre tres aspectos: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s-PE" dirty="0" smtClean="0"/>
              <a:t> El tiempo y el espacio donde van a jugar.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s-PE" dirty="0" smtClean="0"/>
              <a:t>Recordar los acuerdos de convivencia.</a:t>
            </a:r>
          </a:p>
          <a:p>
            <a:pPr marL="1371600" lvl="2" indent="-457200" algn="just">
              <a:buFont typeface="+mj-lt"/>
              <a:buAutoNum type="arabicPeriod"/>
            </a:pPr>
            <a:r>
              <a:rPr lang="es-PE" dirty="0"/>
              <a:t>Los niños expresan a qué les </a:t>
            </a:r>
            <a:r>
              <a:rPr lang="es-PE" dirty="0" smtClean="0"/>
              <a:t>gustaría jugar</a:t>
            </a:r>
            <a:r>
              <a:rPr lang="es-PE" dirty="0"/>
              <a:t>, con qué juguetes </a:t>
            </a:r>
            <a:r>
              <a:rPr lang="es-PE" dirty="0" smtClean="0"/>
              <a:t>desean hacerlo </a:t>
            </a:r>
            <a:r>
              <a:rPr lang="es-PE" dirty="0"/>
              <a:t>y con quién les </a:t>
            </a:r>
            <a:r>
              <a:rPr lang="es-PE" dirty="0" smtClean="0"/>
              <a:t>interesaría compartir </a:t>
            </a:r>
            <a:r>
              <a:rPr lang="es-PE" dirty="0"/>
              <a:t>este momento.</a:t>
            </a:r>
          </a:p>
        </p:txBody>
      </p:sp>
      <p:pic>
        <p:nvPicPr>
          <p:cNvPr id="4098" name="Picture 2" descr="http://3.bp.blogspot.com/-FzXZRf16QsY/VYBSvuKzvCI/AAAAAAAAEmw/CGpg6oQDm6w/s1600/educado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86978"/>
            <a:ext cx="2880320" cy="227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06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8300" y="321775"/>
            <a:ext cx="8229600" cy="5577483"/>
          </a:xfrm>
        </p:spPr>
        <p:txBody>
          <a:bodyPr/>
          <a:lstStyle/>
          <a:p>
            <a:pPr algn="just"/>
            <a:r>
              <a:rPr lang="es-PE" u="sng" dirty="0" smtClean="0"/>
              <a:t>Organización</a:t>
            </a:r>
            <a:r>
              <a:rPr lang="es-PE" dirty="0"/>
              <a:t>: Los niños se distribuyen libremente en grupos por el salón y se ubican en el sector de su preferencia</a:t>
            </a:r>
            <a:r>
              <a:rPr lang="es-PE" dirty="0" smtClean="0"/>
              <a:t>.</a:t>
            </a:r>
          </a:p>
          <a:p>
            <a:pPr algn="just"/>
            <a:endParaRPr lang="es-PE" dirty="0" smtClean="0"/>
          </a:p>
          <a:p>
            <a:pPr algn="just"/>
            <a:r>
              <a:rPr lang="es-PE" u="sng" dirty="0"/>
              <a:t>Ejecución o </a:t>
            </a:r>
            <a:r>
              <a:rPr lang="es-PE" u="sng" dirty="0" smtClean="0"/>
              <a:t>desarrollo</a:t>
            </a:r>
            <a:r>
              <a:rPr lang="es-PE" dirty="0" smtClean="0"/>
              <a:t>: </a:t>
            </a:r>
            <a:r>
              <a:rPr lang="es-PE" dirty="0"/>
              <a:t>Cuando los niños </a:t>
            </a:r>
            <a:r>
              <a:rPr lang="es-PE" dirty="0" smtClean="0"/>
              <a:t>se han </a:t>
            </a:r>
            <a:r>
              <a:rPr lang="es-PE" dirty="0"/>
              <a:t>instalado en algún sector de </a:t>
            </a:r>
            <a:r>
              <a:rPr lang="es-PE" dirty="0" smtClean="0"/>
              <a:t>juego empiezan </a:t>
            </a:r>
            <a:r>
              <a:rPr lang="es-PE" dirty="0"/>
              <a:t>a desarrollar su idea.</a:t>
            </a:r>
          </a:p>
        </p:txBody>
      </p:sp>
      <p:sp>
        <p:nvSpPr>
          <p:cNvPr id="6" name="AutoShape 4" descr="http://1.bp.blogspot.com/-Rco2q9AeThA/TYosWIKwZpI/AAAAAAAACYY/G-zYfdM408U/s1600/IMG_1278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030" name="Picture 6" descr="http://1.bp.blogspot.com/-Rco2q9AeThA/TYosWIKwZpI/AAAAAAAACYY/G-zYfdM408U/s1600/IMG_12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77072"/>
            <a:ext cx="3052525" cy="228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33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PE" u="sng" dirty="0"/>
              <a:t>Orden</a:t>
            </a:r>
            <a:r>
              <a:rPr lang="es-PE" dirty="0"/>
              <a:t>: La hora del juego libre en los sectores concluye con el anuncio anticipado de </a:t>
            </a:r>
            <a:r>
              <a:rPr lang="es-PE" dirty="0" smtClean="0"/>
              <a:t>su cierre</a:t>
            </a:r>
            <a:r>
              <a:rPr lang="es-PE" dirty="0"/>
              <a:t>, 10 minutos </a:t>
            </a:r>
            <a:r>
              <a:rPr lang="es-PE" dirty="0" smtClean="0"/>
              <a:t>antes del </a:t>
            </a:r>
            <a:r>
              <a:rPr lang="es-PE" dirty="0"/>
              <a:t>mismo. En el momento en que terminan de jugar, los niños deben guardar los juguetes y </a:t>
            </a:r>
            <a:r>
              <a:rPr lang="es-PE" dirty="0" smtClean="0"/>
              <a:t>hacer orden </a:t>
            </a:r>
            <a:r>
              <a:rPr lang="es-PE" dirty="0"/>
              <a:t>en el aula.</a:t>
            </a:r>
          </a:p>
        </p:txBody>
      </p:sp>
      <p:pic>
        <p:nvPicPr>
          <p:cNvPr id="3074" name="Picture 2" descr="http://www.pecas.net/wp-content/uploads/Guardando-juguetes-e1420224104456-600x1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25144"/>
            <a:ext cx="57150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22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1520" y="332656"/>
            <a:ext cx="8229600" cy="6192688"/>
          </a:xfrm>
        </p:spPr>
        <p:txBody>
          <a:bodyPr>
            <a:normAutofit/>
          </a:bodyPr>
          <a:lstStyle/>
          <a:p>
            <a:pPr algn="just"/>
            <a:r>
              <a:rPr lang="es-PE" u="sng" dirty="0" smtClean="0"/>
              <a:t>Socialización</a:t>
            </a:r>
            <a:r>
              <a:rPr lang="es-PE" dirty="0" smtClean="0"/>
              <a:t>: Los niños sentados en semicírculo, verbalizan a todo el grupo lo que jugaron y con quien. </a:t>
            </a:r>
          </a:p>
          <a:p>
            <a:endParaRPr lang="es-PE" dirty="0" smtClean="0"/>
          </a:p>
          <a:p>
            <a:pPr marL="0" indent="0">
              <a:buNone/>
            </a:pPr>
            <a:endParaRPr lang="es-PE" dirty="0"/>
          </a:p>
          <a:p>
            <a:pPr algn="just"/>
            <a:r>
              <a:rPr lang="es-PE" u="sng" dirty="0" smtClean="0"/>
              <a:t>Representación</a:t>
            </a:r>
            <a:r>
              <a:rPr lang="es-PE" dirty="0" smtClean="0"/>
              <a:t>: </a:t>
            </a:r>
            <a:r>
              <a:rPr lang="es-PE" dirty="0"/>
              <a:t>La educadora da </a:t>
            </a:r>
            <a:r>
              <a:rPr lang="es-PE" dirty="0" smtClean="0"/>
              <a:t>la oportunidad </a:t>
            </a:r>
            <a:r>
              <a:rPr lang="es-PE" dirty="0"/>
              <a:t>para que los niños en forma individual o grupal representen </a:t>
            </a:r>
            <a:r>
              <a:rPr lang="es-PE" dirty="0" smtClean="0"/>
              <a:t>mediante el </a:t>
            </a:r>
            <a:r>
              <a:rPr lang="es-PE" dirty="0"/>
              <a:t>dibujo, pintura o modelado lo que jugaron.</a:t>
            </a:r>
          </a:p>
        </p:txBody>
      </p:sp>
      <p:pic>
        <p:nvPicPr>
          <p:cNvPr id="2050" name="Picture 2" descr="http://3.bp.blogspot.com/_uhvpp7fuKgA/TU2gdHnLAzI/AAAAAAAAAuE/BB6FD-CX2jI/s1600/imagesCAEI1O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40768"/>
            <a:ext cx="24955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65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346</Words>
  <Application>Microsoft Office PowerPoint</Application>
  <PresentationFormat>Presentación en pantalla (4:3)</PresentationFormat>
  <Paragraphs>28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Calibri</vt:lpstr>
      <vt:lpstr>Tema de Office</vt:lpstr>
      <vt:lpstr>LA HORA DEL JUEGO LIBRE EN LOS SECTORES</vt:lpstr>
      <vt:lpstr>PROPÓSITO</vt:lpstr>
      <vt:lpstr>REFLEXIONANDO</vt:lpstr>
      <vt:lpstr>JUEGO TRABAJO Y JUEGO LIBRE</vt:lpstr>
      <vt:lpstr>SECUENCIA METODOLÓGICA DE LA HORA DEL JUEGO LIBRE EN LOS SECTORES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Molly</dc:creator>
  <cp:lastModifiedBy>User</cp:lastModifiedBy>
  <cp:revision>23</cp:revision>
  <dcterms:created xsi:type="dcterms:W3CDTF">2015-04-22T04:05:40Z</dcterms:created>
  <dcterms:modified xsi:type="dcterms:W3CDTF">2016-10-18T22:55:52Z</dcterms:modified>
</cp:coreProperties>
</file>