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C5D43A80-7426-41CA-8760-B08E6D147EDD}" type="datetimeFigureOut">
              <a:rPr lang="es-AR" smtClean="0"/>
              <a:t>28/11/2016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381270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5D43A80-7426-41CA-8760-B08E6D147EDD}" type="datetimeFigureOut">
              <a:rPr lang="es-AR" smtClean="0"/>
              <a:t>28/11/2016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67533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5D43A80-7426-41CA-8760-B08E6D147EDD}" type="datetimeFigureOut">
              <a:rPr lang="es-AR" smtClean="0"/>
              <a:t>28/11/2016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86519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5D43A80-7426-41CA-8760-B08E6D147EDD}" type="datetimeFigureOut">
              <a:rPr lang="es-AR" smtClean="0"/>
              <a:t>28/11/2016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89922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5D43A80-7426-41CA-8760-B08E6D147EDD}" type="datetimeFigureOut">
              <a:rPr lang="es-AR" smtClean="0"/>
              <a:t>28/11/2016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3277432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C5D43A80-7426-41CA-8760-B08E6D147EDD}" type="datetimeFigureOut">
              <a:rPr lang="es-AR" smtClean="0"/>
              <a:t>28/11/2016</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75254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C5D43A80-7426-41CA-8760-B08E6D147EDD}" type="datetimeFigureOut">
              <a:rPr lang="es-AR" smtClean="0"/>
              <a:t>28/11/2016</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1067280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C5D43A80-7426-41CA-8760-B08E6D147EDD}" type="datetimeFigureOut">
              <a:rPr lang="es-AR" smtClean="0"/>
              <a:t>28/11/2016</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3575170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5D43A80-7426-41CA-8760-B08E6D147EDD}" type="datetimeFigureOut">
              <a:rPr lang="es-AR" smtClean="0"/>
              <a:t>28/11/2016</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158245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5D43A80-7426-41CA-8760-B08E6D147EDD}" type="datetimeFigureOut">
              <a:rPr lang="es-AR" smtClean="0"/>
              <a:t>28/11/2016</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1236314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5D43A80-7426-41CA-8760-B08E6D147EDD}" type="datetimeFigureOut">
              <a:rPr lang="es-AR" smtClean="0"/>
              <a:t>28/11/2016</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36617AD4-5DC6-44E7-9C40-CE7A9275F3DE}" type="slidenum">
              <a:rPr lang="es-AR" smtClean="0"/>
              <a:t>‹Nº›</a:t>
            </a:fld>
            <a:endParaRPr lang="es-AR"/>
          </a:p>
        </p:txBody>
      </p:sp>
    </p:spTree>
    <p:extLst>
      <p:ext uri="{BB962C8B-B14F-4D97-AF65-F5344CB8AC3E}">
        <p14:creationId xmlns:p14="http://schemas.microsoft.com/office/powerpoint/2010/main" val="349018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43A80-7426-41CA-8760-B08E6D147EDD}" type="datetimeFigureOut">
              <a:rPr lang="es-AR" smtClean="0"/>
              <a:t>28/11/2016</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617AD4-5DC6-44E7-9C40-CE7A9275F3DE}" type="slidenum">
              <a:rPr lang="es-AR" smtClean="0"/>
              <a:t>‹Nº›</a:t>
            </a:fld>
            <a:endParaRPr lang="es-AR"/>
          </a:p>
        </p:txBody>
      </p:sp>
    </p:spTree>
    <p:extLst>
      <p:ext uri="{BB962C8B-B14F-4D97-AF65-F5344CB8AC3E}">
        <p14:creationId xmlns:p14="http://schemas.microsoft.com/office/powerpoint/2010/main" val="4088785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99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240665" y="592429"/>
            <a:ext cx="9144000" cy="656822"/>
          </a:xfrm>
        </p:spPr>
        <p:txBody>
          <a:bodyPr>
            <a:noAutofit/>
          </a:bodyPr>
          <a:lstStyle/>
          <a:p>
            <a:r>
              <a:rPr lang="es-AR" sz="4400" dirty="0" smtClean="0"/>
              <a:t>Juegos para enseñar ciencias sociales</a:t>
            </a:r>
            <a:endParaRPr lang="es-AR" sz="4400" dirty="0"/>
          </a:p>
        </p:txBody>
      </p:sp>
      <p:sp>
        <p:nvSpPr>
          <p:cNvPr id="3" name="Subtítulo 2"/>
          <p:cNvSpPr>
            <a:spLocks noGrp="1"/>
          </p:cNvSpPr>
          <p:nvPr>
            <p:ph type="subTitle" idx="1"/>
          </p:nvPr>
        </p:nvSpPr>
        <p:spPr>
          <a:xfrm>
            <a:off x="1240665" y="1481069"/>
            <a:ext cx="9144000" cy="4816699"/>
          </a:xfrm>
        </p:spPr>
        <p:txBody>
          <a:bodyPr/>
          <a:lstStyle/>
          <a:p>
            <a:pPr algn="just"/>
            <a:r>
              <a:rPr lang="es-AR" dirty="0" smtClean="0"/>
              <a:t>Existen diferencias entre hacer un juego para enseñar y poner en juego la construcción del conocimiento. </a:t>
            </a:r>
          </a:p>
          <a:p>
            <a:pPr algn="just"/>
            <a:r>
              <a:rPr lang="es-AR" dirty="0" smtClean="0"/>
              <a:t>El juego permite realizar una transposición didáctica para convertir a la ciudad, el hombre primitivo, la cultura, las costumbres, hasta el espacio exterior, en objetos de conocimiento, incorporando contenidos espaciales, temporales, sociales propios de las disciplinas que componen las Ciencias Sociales, también contenidos que se corresponden con otras áreas curriculares.</a:t>
            </a:r>
          </a:p>
          <a:p>
            <a:pPr algn="just"/>
            <a:r>
              <a:rPr lang="es-AR" dirty="0" smtClean="0"/>
              <a:t>Construir y jugar estos juegos con los niños implica distintos momentos de organización, planeamientos, averiguación, búsqueda grupal y construcción en expectativas en común. </a:t>
            </a:r>
            <a:endParaRPr lang="es-AR" dirty="0"/>
          </a:p>
        </p:txBody>
      </p:sp>
    </p:spTree>
    <p:extLst>
      <p:ext uri="{BB962C8B-B14F-4D97-AF65-F5344CB8AC3E}">
        <p14:creationId xmlns:p14="http://schemas.microsoft.com/office/powerpoint/2010/main" val="15775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dirty="0"/>
          </a:p>
        </p:txBody>
      </p:sp>
      <p:sp>
        <p:nvSpPr>
          <p:cNvPr id="3" name="Marcador de contenido 2"/>
          <p:cNvSpPr>
            <a:spLocks noGrp="1"/>
          </p:cNvSpPr>
          <p:nvPr>
            <p:ph idx="1"/>
          </p:nvPr>
        </p:nvSpPr>
        <p:spPr/>
        <p:txBody>
          <a:bodyPr/>
          <a:lstStyle/>
          <a:p>
            <a:endParaRPr lang="es-AR"/>
          </a:p>
        </p:txBody>
      </p:sp>
    </p:spTree>
    <p:extLst>
      <p:ext uri="{BB962C8B-B14F-4D97-AF65-F5344CB8AC3E}">
        <p14:creationId xmlns:p14="http://schemas.microsoft.com/office/powerpoint/2010/main" val="31557532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109</Words>
  <Application>Microsoft Office PowerPoint</Application>
  <PresentationFormat>Panorámica</PresentationFormat>
  <Paragraphs>4</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Juegos para enseñar ciencias sociales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alumno</dc:creator>
  <cp:lastModifiedBy>alumno</cp:lastModifiedBy>
  <cp:revision>5</cp:revision>
  <dcterms:created xsi:type="dcterms:W3CDTF">2016-11-28T15:01:19Z</dcterms:created>
  <dcterms:modified xsi:type="dcterms:W3CDTF">2016-11-28T16:16:07Z</dcterms:modified>
</cp:coreProperties>
</file>