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9776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564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6685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990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165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324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445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756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36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184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283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790ED-7FDB-4411-82DC-35A269CB060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7C56-8B03-4095-A659-3671ECDFE9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115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CC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40935" y="759854"/>
            <a:ext cx="4404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EL JARDIN DE INFANTES</a:t>
            </a:r>
            <a:endParaRPr lang="es-AR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69701" y="1442434"/>
            <a:ext cx="108826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Es un agente fundamental en la socialización correspondiente a cada genero</a:t>
            </a:r>
            <a:r>
              <a:rPr lang="es-AR" sz="2800" dirty="0" smtClean="0"/>
              <a:t>; se trata de incorporar en a vida áulica una pequeña parcela de la realidad. El problema que nos planteamos los docentes es: ¿Cuál es la realidad que merece ser llevada al aula para su tratamiento en profundidad? ¿que estrategia utilizar cuando la edad de los estudiante de los hablamos varia de los 3 a 7 años?. Puede </a:t>
            </a:r>
            <a:r>
              <a:rPr lang="es-AR" sz="2800" dirty="0" smtClean="0"/>
              <a:t>ayudar a perpetuar la desigualdad existente o empezar a combatirla a través de cambios muy simples: por ejemplo, al proponer que las nenas les enseñe a los nenes a bañar al bebe o a cocinar una comida para muchos hijos estaremos brindando posibilidades de variar los roles y, al mismo tiempo, de hacer valorar estas tareas que han sido desestimadas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418179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49877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143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alumno</cp:lastModifiedBy>
  <cp:revision>2</cp:revision>
  <dcterms:created xsi:type="dcterms:W3CDTF">2016-11-28T07:44:42Z</dcterms:created>
  <dcterms:modified xsi:type="dcterms:W3CDTF">2016-11-28T14:10:22Z</dcterms:modified>
</cp:coreProperties>
</file>