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75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5402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130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082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997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702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144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679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524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4191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9319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4C879-7182-4B53-A054-005DFA342AB8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6B436-99D9-4C35-BF9B-2AB69DCF50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6528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60474" y="359466"/>
            <a:ext cx="48503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u="sng" dirty="0" smtClean="0"/>
              <a:t>El juego es un acto político</a:t>
            </a:r>
            <a:endParaRPr lang="es-AR" sz="2800" u="sng" dirty="0"/>
          </a:p>
        </p:txBody>
      </p:sp>
      <p:sp>
        <p:nvSpPr>
          <p:cNvPr id="3" name="Rectángulo 2"/>
          <p:cNvSpPr/>
          <p:nvPr/>
        </p:nvSpPr>
        <p:spPr>
          <a:xfrm>
            <a:off x="682580" y="1028343"/>
            <a:ext cx="1040613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400" dirty="0" smtClean="0"/>
              <a:t>Se refiere a la cuestión del juego como manera de enseñar y de aprender. El juego como singular de los juegos es el movimiento de articulación entre lo interno (sujeto) y lo externo (presentado como la realidad), que posibilita poner en juego la construcción del conocimiento. El juego conlleva así el jugar: un procedimiento de articulación entre la propia palabra –pensamiento y la acción, articulación que genera, al instaurar sentido, poder de búsqueda humana de lo humano que convierte al jugar en un  acto político. </a:t>
            </a:r>
          </a:p>
          <a:p>
            <a:pPr algn="just"/>
            <a:r>
              <a:rPr lang="es-AR" sz="2400" dirty="0" smtClean="0"/>
              <a:t>El juego es un acto político, porque al jugar, al asignar nuevos y propios sentidos a lo que se presenta en nombre de la realidad; su accionar se transforma en una política de sentido, en una practica de intervención que transforma el significado. </a:t>
            </a:r>
          </a:p>
          <a:p>
            <a:pPr algn="just"/>
            <a:r>
              <a:rPr lang="es-AR" sz="2400" dirty="0" smtClean="0"/>
              <a:t>Con esto se propone construir una nueva mirada para la Didáctica, mirada que le devuelva al juego y a la imaginación el valor que tienen en el desarrollo del pensamiento y la construcción del conocimiento.</a:t>
            </a:r>
            <a:endParaRPr lang="es-AR" sz="2400" dirty="0" smtClean="0"/>
          </a:p>
        </p:txBody>
      </p:sp>
    </p:spTree>
    <p:extLst>
      <p:ext uri="{BB962C8B-B14F-4D97-AF65-F5344CB8AC3E}">
        <p14:creationId xmlns:p14="http://schemas.microsoft.com/office/powerpoint/2010/main" val="1726250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alumno</cp:lastModifiedBy>
  <cp:revision>1</cp:revision>
  <dcterms:created xsi:type="dcterms:W3CDTF">2016-11-28T14:53:59Z</dcterms:created>
  <dcterms:modified xsi:type="dcterms:W3CDTF">2016-11-28T14:54:46Z</dcterms:modified>
</cp:coreProperties>
</file>