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86DC8-593B-4856-924B-575D8DB7C8E4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347BB-CF93-43DF-86B1-F84E8555A638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86DC8-593B-4856-924B-575D8DB7C8E4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347BB-CF93-43DF-86B1-F84E8555A6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86DC8-593B-4856-924B-575D8DB7C8E4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347BB-CF93-43DF-86B1-F84E8555A6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86DC8-593B-4856-924B-575D8DB7C8E4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347BB-CF93-43DF-86B1-F84E8555A6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86DC8-593B-4856-924B-575D8DB7C8E4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347BB-CF93-43DF-86B1-F84E8555A638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86DC8-593B-4856-924B-575D8DB7C8E4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347BB-CF93-43DF-86B1-F84E8555A6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86DC8-593B-4856-924B-575D8DB7C8E4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347BB-CF93-43DF-86B1-F84E8555A6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86DC8-593B-4856-924B-575D8DB7C8E4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347BB-CF93-43DF-86B1-F84E8555A6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86DC8-593B-4856-924B-575D8DB7C8E4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347BB-CF93-43DF-86B1-F84E8555A638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86DC8-593B-4856-924B-575D8DB7C8E4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347BB-CF93-43DF-86B1-F84E8555A63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86DC8-593B-4856-924B-575D8DB7C8E4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347BB-CF93-43DF-86B1-F84E8555A638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A86DC8-593B-4856-924B-575D8DB7C8E4}" type="datetimeFigureOut">
              <a:rPr lang="es-MX" smtClean="0"/>
              <a:t>13/01/2017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89347BB-CF93-43DF-86B1-F84E8555A638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196752"/>
            <a:ext cx="7859216" cy="4929411"/>
          </a:xfrm>
        </p:spPr>
        <p:txBody>
          <a:bodyPr>
            <a:normAutofit fontScale="85000" lnSpcReduction="10000"/>
          </a:bodyPr>
          <a:lstStyle/>
          <a:p>
            <a:r>
              <a:rPr lang="es-MX" dirty="0"/>
              <a:t>La función principal de la micorriza es facilitarle a la planta la adquisición y absorción de agua, fósforo y nitrógeno, principalmente; sin embargo, esta asociación proporciona otros beneficios a las plantas, entre los que destacan: la protección ante el ataque de parásitos, hongos patógenos y </a:t>
            </a:r>
            <a:r>
              <a:rPr lang="es-MX" dirty="0" smtClean="0"/>
              <a:t>nematodos, </a:t>
            </a:r>
            <a:r>
              <a:rPr lang="es-MX" dirty="0"/>
              <a:t>el aumento de su resistencia a la herbívora, influyendo en la producción de sustancias defensivas por parte de la misma planta, la limitación de la absorción de metales pesados tóxicos como el zinc y el cadmio que son alojados en sus hifas, aumento del área de exploración de la raíz, lo que incrementa el flujo de agua del suelo a la planta </a:t>
            </a:r>
          </a:p>
        </p:txBody>
      </p:sp>
    </p:spTree>
    <p:extLst>
      <p:ext uri="{BB962C8B-B14F-4D97-AF65-F5344CB8AC3E}">
        <p14:creationId xmlns:p14="http://schemas.microsoft.com/office/powerpoint/2010/main" val="4199314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</TotalTime>
  <Words>120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2017-01-13T06:46:05Z</dcterms:created>
  <dcterms:modified xsi:type="dcterms:W3CDTF">2017-01-13T06:49:40Z</dcterms:modified>
</cp:coreProperties>
</file>