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97FF0F-5683-4FAC-8926-1E1C81AEA0CA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1D68B6-9EC1-4AE1-ABF4-A167F8F247A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s-MX" dirty="0" smtClean="0"/>
              <a:t>Los </a:t>
            </a:r>
            <a:r>
              <a:rPr lang="es-MX" dirty="0"/>
              <a:t>hongos pueden crecer en la naturaleza </a:t>
            </a:r>
            <a:r>
              <a:rPr lang="es-MX" dirty="0" smtClean="0"/>
              <a:t>pluricelularmente (micelio</a:t>
            </a:r>
            <a:r>
              <a:rPr lang="es-MX" dirty="0"/>
              <a:t>) y/o unicelularmente (levadura). Cuando </a:t>
            </a:r>
            <a:r>
              <a:rPr lang="es-MX" dirty="0" smtClean="0"/>
              <a:t>crece pluricelularmente </a:t>
            </a:r>
            <a:r>
              <a:rPr lang="es-MX" dirty="0"/>
              <a:t>se pueden llamar mohos u </a:t>
            </a:r>
            <a:r>
              <a:rPr lang="es-MX" dirty="0" smtClean="0"/>
              <a:t>hongos pluricelulares</a:t>
            </a:r>
            <a:r>
              <a:rPr lang="es-MX" dirty="0"/>
              <a:t>. Aquí se forman estructuras tubulares, las </a:t>
            </a:r>
            <a:r>
              <a:rPr lang="es-MX" dirty="0" smtClean="0"/>
              <a:t>hifas, que </a:t>
            </a:r>
            <a:r>
              <a:rPr lang="es-MX" dirty="0"/>
              <a:t>crecen formando un conjunto de </a:t>
            </a:r>
            <a:r>
              <a:rPr lang="es-MX" dirty="0" smtClean="0"/>
              <a:t>ramificaciones entrelazadas </a:t>
            </a:r>
            <a:r>
              <a:rPr lang="es-MX" dirty="0"/>
              <a:t>llamadas micelios. Dichas hifas crecerán </a:t>
            </a:r>
            <a:r>
              <a:rPr lang="es-MX" dirty="0" smtClean="0"/>
              <a:t>por elongación </a:t>
            </a:r>
            <a:r>
              <a:rPr lang="es-MX" dirty="0"/>
              <a:t>de sus extremos y con producción de ramas laterales</a:t>
            </a:r>
          </a:p>
          <a:p>
            <a:pPr marL="68580" indent="0" algn="just">
              <a:buNone/>
            </a:pPr>
            <a:r>
              <a:rPr lang="es-MX" dirty="0"/>
              <a:t>(crecimiento apical).</a:t>
            </a:r>
          </a:p>
        </p:txBody>
      </p:sp>
    </p:spTree>
    <p:extLst>
      <p:ext uri="{BB962C8B-B14F-4D97-AF65-F5344CB8AC3E}">
        <p14:creationId xmlns:p14="http://schemas.microsoft.com/office/powerpoint/2010/main" val="337479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764704"/>
            <a:ext cx="7848872" cy="5688632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s-MX" sz="3500" dirty="0"/>
              <a:t>Medidas de crecimiento de hongos</a:t>
            </a:r>
          </a:p>
          <a:p>
            <a:endParaRPr lang="es-MX" sz="3500" dirty="0"/>
          </a:p>
          <a:p>
            <a:r>
              <a:rPr lang="es-MX" sz="3500" dirty="0"/>
              <a:t>Medidas directas</a:t>
            </a:r>
          </a:p>
          <a:p>
            <a:r>
              <a:rPr lang="es-MX" sz="3500" dirty="0"/>
              <a:t>Medida directa de crecimiento del ratio</a:t>
            </a:r>
          </a:p>
          <a:p>
            <a:r>
              <a:rPr lang="es-MX" sz="3500" dirty="0"/>
              <a:t>Medidas </a:t>
            </a:r>
            <a:r>
              <a:rPr lang="es-MX" sz="3500" dirty="0" smtClean="0"/>
              <a:t>microscópicas</a:t>
            </a:r>
            <a:endParaRPr lang="es-MX" sz="3500" dirty="0"/>
          </a:p>
          <a:p>
            <a:r>
              <a:rPr lang="es-MX" sz="3500" dirty="0"/>
              <a:t>Peso seco</a:t>
            </a:r>
          </a:p>
          <a:p>
            <a:r>
              <a:rPr lang="es-MX" sz="3500" dirty="0" err="1"/>
              <a:t>Turbidometria</a:t>
            </a:r>
            <a:endParaRPr lang="es-MX" sz="3500" dirty="0"/>
          </a:p>
          <a:p>
            <a:r>
              <a:rPr lang="es-MX" sz="3500" dirty="0"/>
              <a:t>Medidas indirectas</a:t>
            </a:r>
          </a:p>
          <a:p>
            <a:r>
              <a:rPr lang="es-MX" sz="3500" dirty="0"/>
              <a:t>Actividad metabólica</a:t>
            </a:r>
          </a:p>
          <a:p>
            <a:r>
              <a:rPr lang="es-MX" sz="3500" dirty="0"/>
              <a:t>Medición de </a:t>
            </a:r>
            <a:r>
              <a:rPr lang="es-MX" sz="3500" dirty="0" err="1"/>
              <a:t>exoenzimas</a:t>
            </a:r>
            <a:endParaRPr lang="es-MX" sz="3500" dirty="0"/>
          </a:p>
          <a:p>
            <a:r>
              <a:rPr lang="es-MX" sz="3500" dirty="0"/>
              <a:t>Contenido de ATP</a:t>
            </a:r>
          </a:p>
          <a:p>
            <a:r>
              <a:rPr lang="es-MX" sz="3500" dirty="0"/>
              <a:t>Componentes de biomasa</a:t>
            </a:r>
          </a:p>
          <a:p>
            <a:endParaRPr lang="es-MX" sz="3500" dirty="0"/>
          </a:p>
          <a:p>
            <a:pPr marL="68580" indent="0">
              <a:buNone/>
            </a:pPr>
            <a:r>
              <a:rPr lang="es-MX" sz="3500" dirty="0"/>
              <a:t>Requerimientos físicos para el crecimiento de los hongos</a:t>
            </a:r>
          </a:p>
          <a:p>
            <a:endParaRPr lang="es-MX" sz="3500" dirty="0"/>
          </a:p>
          <a:p>
            <a:r>
              <a:rPr lang="es-MX" sz="3500" dirty="0"/>
              <a:t>Temperatura, en su mayoría crecen bien entre 15-30ºC</a:t>
            </a:r>
          </a:p>
          <a:p>
            <a:r>
              <a:rPr lang="es-MX" sz="3500" dirty="0"/>
              <a:t>Humedad</a:t>
            </a:r>
          </a:p>
          <a:p>
            <a:r>
              <a:rPr lang="es-MX" sz="3500" dirty="0"/>
              <a:t>Aireación, en </a:t>
            </a:r>
            <a:r>
              <a:rPr lang="es-MX" sz="3500"/>
              <a:t>su </a:t>
            </a:r>
            <a:r>
              <a:rPr lang="es-MX" sz="3500" smtClean="0"/>
              <a:t>mayoría </a:t>
            </a:r>
            <a:r>
              <a:rPr lang="es-MX" sz="3500" dirty="0"/>
              <a:t>son aerobios es decir necesitan aire</a:t>
            </a:r>
          </a:p>
          <a:p>
            <a:r>
              <a:rPr lang="es-MX" sz="3500" dirty="0"/>
              <a:t>pH, la mayoría crecen bien a pH neutros y ácidos.</a:t>
            </a:r>
          </a:p>
          <a:p>
            <a:r>
              <a:rPr lang="es-MX" sz="3500" dirty="0"/>
              <a:t>Luz, incide en la velocidad de crecimiento.</a:t>
            </a:r>
          </a:p>
          <a:p>
            <a:r>
              <a:rPr lang="es-MX" sz="3500" dirty="0"/>
              <a:t>Nutrientes (carbono, nitrógeno, vitaminas, oligoelementos, ...).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5315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158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Crecimiento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Crecimiento</dc:title>
  <dc:creator>Usuario</dc:creator>
  <cp:lastModifiedBy>Usuario</cp:lastModifiedBy>
  <cp:revision>1</cp:revision>
  <dcterms:created xsi:type="dcterms:W3CDTF">2017-01-10T04:48:13Z</dcterms:created>
  <dcterms:modified xsi:type="dcterms:W3CDTF">2017-01-10T04:52:17Z</dcterms:modified>
</cp:coreProperties>
</file>