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</p:sldMasterIdLst>
  <p:sldIdLst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F6733FB-D57E-4EF0-954D-3585C53B3C9D}" type="datetimeFigureOut">
              <a:rPr lang="es-AR" smtClean="0"/>
              <a:t>1/4/2017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058E70-CA3B-40F7-85D6-8E411637C773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Elipse"/>
          <p:cNvSpPr/>
          <p:nvPr/>
        </p:nvSpPr>
        <p:spPr>
          <a:xfrm>
            <a:off x="1331640" y="5092691"/>
            <a:ext cx="30963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5436096" y="4725144"/>
            <a:ext cx="30963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0405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LA PLANIFICACIÓN DIDÁCTICA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91680" y="3240559"/>
            <a:ext cx="6400800" cy="1268561"/>
          </a:xfrm>
        </p:spPr>
        <p:txBody>
          <a:bodyPr/>
          <a:lstStyle/>
          <a:p>
            <a:r>
              <a:rPr lang="es-AR" dirty="0" smtClean="0"/>
              <a:t>El Plan Anual</a:t>
            </a:r>
          </a:p>
          <a:p>
            <a:r>
              <a:rPr lang="es-AR" dirty="0" smtClean="0"/>
              <a:t>(Sus Componentes)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260648"/>
            <a:ext cx="71287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INSTITUTO AGROTÉCNICO OBISPO MOLINA</a:t>
            </a:r>
          </a:p>
          <a:p>
            <a:r>
              <a:rPr lang="es-ES" sz="2000" dirty="0" err="1" smtClean="0"/>
              <a:t>Tafí</a:t>
            </a:r>
            <a:r>
              <a:rPr lang="es-ES" sz="2000" dirty="0" smtClean="0"/>
              <a:t> Viejo</a:t>
            </a:r>
            <a:endParaRPr lang="es-AR" sz="2000" dirty="0" smtClean="0"/>
          </a:p>
          <a:p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1583668" y="541759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Por qué y</a:t>
            </a:r>
          </a:p>
          <a:p>
            <a:pPr algn="ctr"/>
            <a:r>
              <a:rPr lang="es-AR" dirty="0" smtClean="0"/>
              <a:t>Para qué se Planifica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652120" y="51479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Cómo </a:t>
            </a:r>
            <a:r>
              <a:rPr lang="es-AR" smtClean="0"/>
              <a:t>se Planifica</a:t>
            </a:r>
            <a:endParaRPr lang="es-AR" dirty="0" smtClean="0"/>
          </a:p>
        </p:txBody>
      </p:sp>
      <p:sp>
        <p:nvSpPr>
          <p:cNvPr id="9" name="8 Elipse"/>
          <p:cNvSpPr/>
          <p:nvPr/>
        </p:nvSpPr>
        <p:spPr>
          <a:xfrm>
            <a:off x="755576" y="3140968"/>
            <a:ext cx="30963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971600" y="36357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Qué es Planificar</a:t>
            </a:r>
          </a:p>
        </p:txBody>
      </p:sp>
    </p:spTree>
    <p:extLst>
      <p:ext uri="{BB962C8B-B14F-4D97-AF65-F5344CB8AC3E}">
        <p14:creationId xmlns:p14="http://schemas.microsoft.com/office/powerpoint/2010/main" val="25433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886127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2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3463" y="4635133"/>
            <a:ext cx="6628897" cy="954107"/>
          </a:xfrm>
          <a:prstGeom prst="rect">
            <a:avLst/>
          </a:prstGeom>
          <a:ln w="76200" cmpd="thickThin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/>
              <a:t>ENSEÑAR UN CONTENIDO</a:t>
            </a:r>
          </a:p>
          <a:p>
            <a:pPr algn="ctr"/>
            <a:r>
              <a:rPr lang="es-AR" sz="2800" dirty="0"/>
              <a:t>NO ES IGUAL A </a:t>
            </a:r>
            <a:r>
              <a:rPr lang="es-AR" sz="2800" dirty="0" smtClean="0"/>
              <a:t>SABER </a:t>
            </a:r>
            <a:r>
              <a:rPr lang="es-AR" sz="2800" dirty="0"/>
              <a:t>ENSEÑAR</a:t>
            </a:r>
          </a:p>
        </p:txBody>
      </p:sp>
      <p:sp>
        <p:nvSpPr>
          <p:cNvPr id="6" name="5 CuadroTexto"/>
          <p:cNvSpPr txBox="1"/>
          <p:nvPr/>
        </p:nvSpPr>
        <p:spPr>
          <a:xfrm rot="-300000">
            <a:off x="458984" y="727543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PENSAR EL ROL DOCENTE…</a:t>
            </a:r>
            <a:endParaRPr lang="es-AR" i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58422"/>
            <a:ext cx="4176466" cy="234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1436003"/>
            <a:ext cx="80648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AR" sz="2000" dirty="0" smtClean="0"/>
              <a:t>“El </a:t>
            </a:r>
            <a:r>
              <a:rPr lang="es-AR" sz="2000" dirty="0"/>
              <a:t>docente es un profesional que toma </a:t>
            </a:r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decisiones</a:t>
            </a:r>
            <a:r>
              <a:rPr lang="es-AR" sz="2000" dirty="0" smtClean="0"/>
              <a:t> permanentemente”</a:t>
            </a:r>
          </a:p>
          <a:p>
            <a:r>
              <a:rPr lang="es-AR" i="1" dirty="0" smtClean="0"/>
              <a:t>			ROSA ROTTEMBERG; REBECA ANIJOVICH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683568" y="2901712"/>
            <a:ext cx="79928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dirty="0"/>
              <a:t>“…trataré de defender la idea de que una manera de repensar y reestructurar la naturaleza del trabajo docente es la de contemplar a los profesores como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intelectuales transformativos</a:t>
            </a:r>
            <a:r>
              <a:rPr lang="es-ES" sz="2000" dirty="0"/>
              <a:t> […] La visión de los profesores como intelectuales proporciona, además, una fuerte </a:t>
            </a:r>
            <a:r>
              <a:rPr lang="es-ES" sz="2000" dirty="0" smtClean="0"/>
              <a:t>crítica a los </a:t>
            </a:r>
            <a:r>
              <a:rPr lang="es-ES" sz="2000" dirty="0"/>
              <a:t>teórico de las ideologías tecnocráticas e</a:t>
            </a:r>
            <a:r>
              <a:rPr lang="es-ES" sz="2000" dirty="0" smtClean="0"/>
              <a:t> </a:t>
            </a:r>
            <a:r>
              <a:rPr lang="es-ES" sz="2000" dirty="0"/>
              <a:t>instrumentales subyacentes a una teoría educativa que separa la conceptualización, la planificación y el diseño de los currículos de los procesos de aplicación y ejecución”</a:t>
            </a:r>
            <a:endParaRPr lang="es-AR" sz="2000" dirty="0"/>
          </a:p>
          <a:p>
            <a:pPr algn="r"/>
            <a:r>
              <a:rPr lang="es-ES" dirty="0" smtClean="0"/>
              <a:t>				HENRY </a:t>
            </a:r>
            <a:r>
              <a:rPr lang="es-ES" dirty="0"/>
              <a:t>A. GIROUX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 rot="-300000">
            <a:off x="242960" y="6113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PENSAR EL ROL DOCENTE…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11502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138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Fundición</vt:lpstr>
      <vt:lpstr>NewsPrint</vt:lpstr>
      <vt:lpstr>1_NewsPrint</vt:lpstr>
      <vt:lpstr>Forma de onda</vt:lpstr>
      <vt:lpstr>LA PLANIFICACIÓN DIDÁCTICA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PLANIFICACIÓN DIDÁCTICA</dc:title>
  <dc:creator>carlos</dc:creator>
  <cp:lastModifiedBy>carlos</cp:lastModifiedBy>
  <cp:revision>3</cp:revision>
  <dcterms:created xsi:type="dcterms:W3CDTF">2017-03-31T21:38:11Z</dcterms:created>
  <dcterms:modified xsi:type="dcterms:W3CDTF">2017-04-01T03:14:54Z</dcterms:modified>
</cp:coreProperties>
</file>