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CDC33B-02ED-42A2-B675-B515C65822C6}" type="datetimeFigureOut">
              <a:rPr lang="es-AR" smtClean="0"/>
              <a:t>31/3/2017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D8D3C2-E672-4E93-88EF-976AF07BC752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2776"/>
            <a:ext cx="3651870" cy="4869160"/>
          </a:xfrm>
          <a:prstGeom prst="rect">
            <a:avLst/>
          </a:prstGeom>
        </p:spPr>
      </p:pic>
      <p:pic>
        <p:nvPicPr>
          <p:cNvPr id="2" name="1º Ruth Harf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9832" y="1616937"/>
            <a:ext cx="609600" cy="609600"/>
          </a:xfrm>
          <a:prstGeom prst="rect">
            <a:avLst/>
          </a:prstGeom>
        </p:spPr>
      </p:pic>
      <p:pic>
        <p:nvPicPr>
          <p:cNvPr id="3" name="2º Ruth Harf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86078" y="5589240"/>
            <a:ext cx="609600" cy="6096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051720" y="404664"/>
            <a:ext cx="4944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/>
              <a:t>C</a:t>
            </a:r>
            <a:r>
              <a:rPr lang="es-AR" b="1" dirty="0" smtClean="0"/>
              <a:t>omo </a:t>
            </a:r>
            <a:r>
              <a:rPr lang="es-AR" b="1" dirty="0"/>
              <a:t>proceso o </a:t>
            </a:r>
            <a:r>
              <a:rPr lang="es-AR" b="1" dirty="0" smtClean="0"/>
              <a:t>ACTIVIDAD MENTAL </a:t>
            </a:r>
            <a:r>
              <a:rPr lang="es-AR" b="1" dirty="0"/>
              <a:t>como el </a:t>
            </a:r>
            <a:r>
              <a:rPr lang="es-AR" b="1" dirty="0" smtClean="0"/>
              <a:t>PRODUCTO </a:t>
            </a:r>
            <a:r>
              <a:rPr lang="es-AR" b="1" dirty="0"/>
              <a:t>de dicho proceso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589404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Lic. Ruth </a:t>
            </a:r>
            <a:r>
              <a:rPr lang="es-E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Harf</a:t>
            </a:r>
            <a:endParaRPr lang="es-A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5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2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5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</TotalTime>
  <Words>15</Words>
  <Application>Microsoft Office PowerPoint</Application>
  <PresentationFormat>Presentación en pantalla (4:3)</PresentationFormat>
  <Paragraphs>2</Paragraphs>
  <Slides>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Aspecto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carlos</cp:lastModifiedBy>
  <cp:revision>2</cp:revision>
  <dcterms:created xsi:type="dcterms:W3CDTF">2017-03-31T21:41:51Z</dcterms:created>
  <dcterms:modified xsi:type="dcterms:W3CDTF">2017-04-01T01:43:39Z</dcterms:modified>
</cp:coreProperties>
</file>