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87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9345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219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9004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765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7390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979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6357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7564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808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5742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8162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90DF-2693-4DF3-BBC7-D0E0ABDAC84E}" type="datetimeFigureOut">
              <a:rPr lang="es-VE" smtClean="0"/>
              <a:t>14/02/2017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96565-0315-495E-9397-E445F3C339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9568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7628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600" dirty="0" smtClean="0"/>
              <a:t>Continuos tense</a:t>
            </a:r>
            <a:endParaRPr lang="es-VE" sz="3600" dirty="0"/>
          </a:p>
        </p:txBody>
      </p:sp>
      <p:cxnSp>
        <p:nvCxnSpPr>
          <p:cNvPr id="5" name="4 Conector recto"/>
          <p:cNvCxnSpPr>
            <a:stCxn id="3" idx="2"/>
          </p:cNvCxnSpPr>
          <p:nvPr/>
        </p:nvCxnSpPr>
        <p:spPr>
          <a:xfrm>
            <a:off x="4427984" y="722619"/>
            <a:ext cx="0" cy="6026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11560" y="1333070"/>
            <a:ext cx="79928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611560" y="1345673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8604448" y="13407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-190222" y="1882767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err="1" smtClean="0"/>
              <a:t>Present</a:t>
            </a:r>
            <a:r>
              <a:rPr lang="es-VE" b="1" dirty="0" smtClean="0"/>
              <a:t> continuos tense:</a:t>
            </a:r>
            <a:endParaRPr lang="es-VE" b="1" dirty="0"/>
          </a:p>
        </p:txBody>
      </p:sp>
      <p:cxnSp>
        <p:nvCxnSpPr>
          <p:cNvPr id="23" name="22 Conector recto de flecha"/>
          <p:cNvCxnSpPr>
            <a:stCxn id="21" idx="2"/>
          </p:cNvCxnSpPr>
          <p:nvPr/>
        </p:nvCxnSpPr>
        <p:spPr>
          <a:xfrm>
            <a:off x="1033914" y="2529098"/>
            <a:ext cx="0" cy="1803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3983" y="275299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err="1" smtClean="0"/>
              <a:t>We</a:t>
            </a:r>
            <a:r>
              <a:rPr lang="es-VE" sz="1200" dirty="0" smtClean="0"/>
              <a:t> use </a:t>
            </a:r>
            <a:r>
              <a:rPr lang="es-VE" sz="1200" dirty="0" err="1" smtClean="0"/>
              <a:t>the</a:t>
            </a:r>
            <a:r>
              <a:rPr lang="es-VE" sz="1200" dirty="0" smtClean="0"/>
              <a:t> </a:t>
            </a:r>
            <a:r>
              <a:rPr lang="es-VE" sz="1200" dirty="0" err="1" smtClean="0"/>
              <a:t>present</a:t>
            </a:r>
            <a:r>
              <a:rPr lang="es-VE" sz="1200" dirty="0" smtClean="0"/>
              <a:t> </a:t>
            </a:r>
            <a:r>
              <a:rPr lang="es-VE" sz="1200" dirty="0" err="1" smtClean="0"/>
              <a:t>continous</a:t>
            </a:r>
            <a:r>
              <a:rPr lang="es-VE" sz="1200" dirty="0" smtClean="0"/>
              <a:t>  tense to </a:t>
            </a:r>
            <a:r>
              <a:rPr lang="es-VE" sz="1200" dirty="0" err="1" smtClean="0"/>
              <a:t>talk</a:t>
            </a:r>
            <a:r>
              <a:rPr lang="es-VE" sz="1200" dirty="0" smtClean="0"/>
              <a:t> </a:t>
            </a:r>
            <a:r>
              <a:rPr lang="es-VE" sz="1200" dirty="0" err="1" smtClean="0"/>
              <a:t>about</a:t>
            </a:r>
            <a:r>
              <a:rPr lang="es-VE" sz="1200" dirty="0" smtClean="0"/>
              <a:t> </a:t>
            </a:r>
            <a:r>
              <a:rPr lang="es-VE" sz="1200" dirty="0" err="1" smtClean="0"/>
              <a:t>things</a:t>
            </a:r>
            <a:r>
              <a:rPr lang="es-VE" sz="1200" dirty="0" smtClean="0"/>
              <a:t> </a:t>
            </a:r>
            <a:r>
              <a:rPr lang="es-VE" sz="1200" dirty="0" err="1" smtClean="0"/>
              <a:t>that</a:t>
            </a:r>
            <a:r>
              <a:rPr lang="es-VE" sz="1200" dirty="0" smtClean="0"/>
              <a:t> are happening </a:t>
            </a:r>
            <a:r>
              <a:rPr lang="es-VE" sz="1200" dirty="0" err="1" smtClean="0"/>
              <a:t>now</a:t>
            </a:r>
            <a:endParaRPr lang="es-VE" sz="1200" dirty="0"/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1061980" y="3245286"/>
            <a:ext cx="0" cy="248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>
            <a:off x="48426" y="3933056"/>
            <a:ext cx="38034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395536" y="342501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err="1" smtClean="0"/>
              <a:t>Grammar</a:t>
            </a:r>
            <a:r>
              <a:rPr lang="es-VE" sz="1200" dirty="0" smtClean="0"/>
              <a:t> rules</a:t>
            </a:r>
            <a:endParaRPr lang="es-VE" sz="1200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2409" y="39330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1974548" y="3933056"/>
            <a:ext cx="0" cy="366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3851920" y="39398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-60773" y="4434758"/>
            <a:ext cx="1404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err="1" smtClean="0"/>
              <a:t>Affirmative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dirty="0" smtClean="0"/>
              <a:t>:</a:t>
            </a:r>
          </a:p>
          <a:p>
            <a:r>
              <a:rPr lang="es-VE" sz="1200" dirty="0" err="1" smtClean="0"/>
              <a:t>subject</a:t>
            </a:r>
            <a:r>
              <a:rPr lang="es-VE" sz="1200" dirty="0" smtClean="0"/>
              <a:t> +am/are/</a:t>
            </a:r>
            <a:r>
              <a:rPr lang="es-VE" sz="1200" dirty="0" err="1" smtClean="0"/>
              <a:t>is</a:t>
            </a:r>
            <a:r>
              <a:rPr lang="es-VE" sz="1200" dirty="0" smtClean="0"/>
              <a:t> 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</a:t>
            </a:r>
            <a:r>
              <a:rPr lang="es-VE" sz="1200" dirty="0" smtClean="0"/>
              <a:t>+ </a:t>
            </a:r>
            <a:r>
              <a:rPr lang="es-VE" sz="1200" dirty="0" err="1" smtClean="0"/>
              <a:t>complement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Examples</a:t>
            </a:r>
            <a:r>
              <a:rPr lang="es-VE" sz="120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she</a:t>
            </a:r>
            <a:r>
              <a:rPr lang="es-VE" sz="1200" dirty="0" smtClean="0"/>
              <a:t> </a:t>
            </a:r>
            <a:r>
              <a:rPr lang="es-VE" sz="1200" dirty="0" err="1" smtClean="0"/>
              <a:t>is</a:t>
            </a:r>
            <a:r>
              <a:rPr lang="es-VE" sz="1200" dirty="0" smtClean="0"/>
              <a:t> </a:t>
            </a:r>
            <a:r>
              <a:rPr lang="es-VE" sz="1200" dirty="0" err="1" smtClean="0"/>
              <a:t>cooking</a:t>
            </a:r>
            <a:r>
              <a:rPr lang="es-VE" sz="1200" dirty="0" smtClean="0"/>
              <a:t> </a:t>
            </a:r>
            <a:r>
              <a:rPr lang="es-VE" sz="1200" dirty="0" err="1" smtClean="0"/>
              <a:t>fish</a:t>
            </a:r>
            <a:endParaRPr lang="es-VE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smtClean="0"/>
              <a:t>I am </a:t>
            </a:r>
            <a:r>
              <a:rPr lang="es-VE" sz="1200" dirty="0" err="1" smtClean="0"/>
              <a:t>eating</a:t>
            </a:r>
            <a:r>
              <a:rPr lang="es-VE" sz="1200" dirty="0" smtClean="0"/>
              <a:t> rice</a:t>
            </a:r>
            <a:endParaRPr lang="es-VE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324323" y="4433951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err="1" smtClean="0"/>
              <a:t>Negative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b="1" dirty="0" smtClean="0"/>
              <a:t>: </a:t>
            </a:r>
            <a:r>
              <a:rPr lang="es-VE" sz="1200" dirty="0" err="1" smtClean="0"/>
              <a:t>subject</a:t>
            </a:r>
            <a:r>
              <a:rPr lang="es-VE" sz="1200" dirty="0" smtClean="0"/>
              <a:t>+ am/are/</a:t>
            </a:r>
            <a:r>
              <a:rPr lang="es-VE" sz="1200" dirty="0" err="1" smtClean="0"/>
              <a:t>is</a:t>
            </a:r>
            <a:r>
              <a:rPr lang="es-VE" sz="1200" dirty="0" smtClean="0"/>
              <a:t> + </a:t>
            </a:r>
            <a:r>
              <a:rPr lang="es-VE" sz="1200" dirty="0" err="1" smtClean="0"/>
              <a:t>not</a:t>
            </a:r>
            <a:r>
              <a:rPr lang="es-VE" sz="1200" dirty="0" smtClean="0"/>
              <a:t> 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</a:t>
            </a:r>
            <a:r>
              <a:rPr lang="es-VE" sz="1200" dirty="0" smtClean="0"/>
              <a:t> + </a:t>
            </a:r>
            <a:r>
              <a:rPr lang="es-VE" sz="1200" dirty="0" err="1" smtClean="0"/>
              <a:t>complement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Examples</a:t>
            </a:r>
            <a:r>
              <a:rPr lang="es-VE" sz="12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smtClean="0"/>
              <a:t>I am </a:t>
            </a:r>
            <a:r>
              <a:rPr lang="es-VE" sz="1200" dirty="0" err="1" smtClean="0"/>
              <a:t>not</a:t>
            </a:r>
            <a:r>
              <a:rPr lang="es-VE" sz="1200" dirty="0" smtClean="0"/>
              <a:t> </a:t>
            </a:r>
            <a:r>
              <a:rPr lang="es-VE" sz="1200" dirty="0" err="1" smtClean="0"/>
              <a:t>working</a:t>
            </a:r>
            <a:r>
              <a:rPr lang="es-VE" sz="1200" dirty="0" smtClean="0"/>
              <a:t> </a:t>
            </a:r>
            <a:r>
              <a:rPr lang="es-VE" sz="1200" dirty="0" err="1" smtClean="0"/>
              <a:t>now</a:t>
            </a:r>
            <a:r>
              <a:rPr lang="es-VE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She</a:t>
            </a:r>
            <a:r>
              <a:rPr lang="es-VE" sz="1200" dirty="0" smtClean="0"/>
              <a:t> </a:t>
            </a:r>
            <a:r>
              <a:rPr lang="es-VE" sz="1200" dirty="0" err="1" smtClean="0"/>
              <a:t>is</a:t>
            </a:r>
            <a:r>
              <a:rPr lang="es-VE" sz="1200" dirty="0" smtClean="0"/>
              <a:t> </a:t>
            </a:r>
            <a:r>
              <a:rPr lang="es-VE" sz="1200" dirty="0" err="1" smtClean="0"/>
              <a:t>not</a:t>
            </a:r>
            <a:r>
              <a:rPr lang="es-VE" sz="1200" dirty="0" smtClean="0"/>
              <a:t>  </a:t>
            </a:r>
            <a:r>
              <a:rPr lang="es-VE" sz="1200" dirty="0" err="1" smtClean="0"/>
              <a:t>doing</a:t>
            </a:r>
            <a:r>
              <a:rPr lang="es-VE" sz="1200" dirty="0" smtClean="0"/>
              <a:t> </a:t>
            </a:r>
            <a:r>
              <a:rPr lang="es-VE" sz="1200" dirty="0" err="1" smtClean="0"/>
              <a:t>her</a:t>
            </a:r>
            <a:r>
              <a:rPr lang="es-VE" sz="1200" dirty="0" smtClean="0"/>
              <a:t> </a:t>
            </a:r>
            <a:r>
              <a:rPr lang="es-VE" sz="1200" dirty="0" err="1" smtClean="0"/>
              <a:t>homework</a:t>
            </a:r>
            <a:endParaRPr lang="es-VE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812295" y="4433951"/>
            <a:ext cx="16921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err="1" smtClean="0"/>
              <a:t>Interrogative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b="1" dirty="0" smtClean="0"/>
              <a:t>: </a:t>
            </a:r>
          </a:p>
          <a:p>
            <a:r>
              <a:rPr lang="es-VE" sz="1200" dirty="0" smtClean="0"/>
              <a:t>Am/are/</a:t>
            </a:r>
            <a:r>
              <a:rPr lang="es-VE" sz="1200" dirty="0" err="1" smtClean="0"/>
              <a:t>is</a:t>
            </a:r>
            <a:r>
              <a:rPr lang="es-VE" sz="1200" dirty="0" smtClean="0"/>
              <a:t>  + </a:t>
            </a:r>
            <a:r>
              <a:rPr lang="es-VE" sz="1200" dirty="0" err="1" smtClean="0"/>
              <a:t>subject</a:t>
            </a:r>
            <a:r>
              <a:rPr lang="es-VE" sz="1200" dirty="0" smtClean="0"/>
              <a:t> 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</a:t>
            </a:r>
            <a:r>
              <a:rPr lang="es-VE" sz="1200" dirty="0" smtClean="0"/>
              <a:t> + </a:t>
            </a:r>
            <a:r>
              <a:rPr lang="es-VE" sz="1200" dirty="0" err="1" smtClean="0"/>
              <a:t>complent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Examples</a:t>
            </a:r>
            <a:r>
              <a:rPr lang="es-VE" sz="120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Is</a:t>
            </a:r>
            <a:r>
              <a:rPr lang="es-VE" sz="1200" dirty="0" smtClean="0"/>
              <a:t> </a:t>
            </a:r>
            <a:r>
              <a:rPr lang="es-VE" sz="1200" dirty="0" err="1" smtClean="0"/>
              <a:t>she</a:t>
            </a:r>
            <a:r>
              <a:rPr lang="es-VE" sz="1200" dirty="0" smtClean="0"/>
              <a:t> sleeping 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smtClean="0"/>
              <a:t>Are </a:t>
            </a:r>
            <a:r>
              <a:rPr lang="es-VE" sz="1200" dirty="0" err="1" smtClean="0"/>
              <a:t>you</a:t>
            </a:r>
            <a:r>
              <a:rPr lang="es-VE" sz="1200" dirty="0" smtClean="0"/>
              <a:t> </a:t>
            </a:r>
            <a:r>
              <a:rPr lang="es-VE" sz="1200" dirty="0" err="1" smtClean="0"/>
              <a:t>playing</a:t>
            </a:r>
            <a:r>
              <a:rPr lang="es-VE" sz="1200" dirty="0" smtClean="0"/>
              <a:t> soccer?</a:t>
            </a:r>
          </a:p>
          <a:p>
            <a:endParaRPr lang="es-VE" sz="12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308304" y="194265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err="1" smtClean="0"/>
              <a:t>Past</a:t>
            </a:r>
            <a:r>
              <a:rPr lang="es-VE" b="1" dirty="0" smtClean="0"/>
              <a:t> continuos tense:</a:t>
            </a:r>
            <a:endParaRPr lang="es-VE" b="1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8280412" y="2571573"/>
            <a:ext cx="0" cy="181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940152" y="2752998"/>
            <a:ext cx="320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err="1" smtClean="0"/>
              <a:t>We</a:t>
            </a:r>
            <a:r>
              <a:rPr lang="es-VE" sz="1200" dirty="0" smtClean="0"/>
              <a:t> use </a:t>
            </a:r>
            <a:r>
              <a:rPr lang="es-VE" sz="1200" dirty="0" err="1" smtClean="0"/>
              <a:t>the</a:t>
            </a:r>
            <a:r>
              <a:rPr lang="es-VE" sz="1200" dirty="0" smtClean="0"/>
              <a:t> </a:t>
            </a:r>
            <a:r>
              <a:rPr lang="es-VE" sz="1200" dirty="0" err="1" smtClean="0"/>
              <a:t>past</a:t>
            </a:r>
            <a:r>
              <a:rPr lang="es-VE" sz="1200" dirty="0" smtClean="0"/>
              <a:t> continuos tense to </a:t>
            </a:r>
            <a:r>
              <a:rPr lang="es-VE" sz="1200" dirty="0" err="1" smtClean="0"/>
              <a:t>talk</a:t>
            </a:r>
            <a:r>
              <a:rPr lang="es-VE" sz="1200" dirty="0" smtClean="0"/>
              <a:t> </a:t>
            </a:r>
            <a:r>
              <a:rPr lang="es-VE" sz="1200" dirty="0" err="1" smtClean="0"/>
              <a:t>about</a:t>
            </a:r>
            <a:r>
              <a:rPr lang="es-VE" sz="1200" dirty="0" smtClean="0"/>
              <a:t> </a:t>
            </a:r>
            <a:r>
              <a:rPr lang="es-VE" sz="1200" dirty="0" err="1" smtClean="0"/>
              <a:t>things</a:t>
            </a:r>
            <a:r>
              <a:rPr lang="es-VE" sz="1200" dirty="0" smtClean="0"/>
              <a:t> in </a:t>
            </a:r>
            <a:r>
              <a:rPr lang="es-VE" sz="1200" dirty="0" err="1" smtClean="0"/>
              <a:t>progress</a:t>
            </a:r>
            <a:r>
              <a:rPr lang="es-VE" sz="1200" dirty="0" smtClean="0"/>
              <a:t> at a </a:t>
            </a:r>
            <a:r>
              <a:rPr lang="es-VE" sz="1200" dirty="0" err="1" smtClean="0"/>
              <a:t>specific</a:t>
            </a:r>
            <a:r>
              <a:rPr lang="es-VE" sz="1200" dirty="0" smtClean="0"/>
              <a:t> time in </a:t>
            </a:r>
            <a:r>
              <a:rPr lang="es-VE" sz="1200" dirty="0" err="1" smtClean="0"/>
              <a:t>the</a:t>
            </a:r>
            <a:r>
              <a:rPr lang="es-VE" sz="1200" dirty="0" smtClean="0"/>
              <a:t> </a:t>
            </a:r>
            <a:r>
              <a:rPr lang="es-VE" sz="1200" dirty="0" err="1" smtClean="0"/>
              <a:t>past</a:t>
            </a:r>
            <a:r>
              <a:rPr lang="es-VE" sz="1200" dirty="0" smtClean="0"/>
              <a:t>. </a:t>
            </a:r>
            <a:endParaRPr lang="es-VE" sz="12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452320" y="3355785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err="1" smtClean="0"/>
              <a:t>Grammar</a:t>
            </a:r>
            <a:r>
              <a:rPr lang="es-VE" sz="1200" dirty="0" smtClean="0"/>
              <a:t> rules</a:t>
            </a:r>
            <a:endParaRPr lang="es-VE" sz="1200" dirty="0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8280412" y="3214663"/>
            <a:ext cx="0" cy="155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H="1">
            <a:off x="5148064" y="3903712"/>
            <a:ext cx="38884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9053683" y="3889040"/>
            <a:ext cx="0" cy="35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5148064" y="3903712"/>
            <a:ext cx="0" cy="35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6660232" y="3889040"/>
            <a:ext cx="0" cy="323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4463988" y="4358556"/>
            <a:ext cx="14761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err="1" smtClean="0"/>
              <a:t>Affirmative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b="1" dirty="0" smtClean="0"/>
              <a:t>:</a:t>
            </a:r>
          </a:p>
          <a:p>
            <a:r>
              <a:rPr lang="es-VE" sz="1200" dirty="0" err="1" smtClean="0"/>
              <a:t>Subject</a:t>
            </a:r>
            <a:r>
              <a:rPr lang="es-VE" sz="1200" dirty="0" smtClean="0"/>
              <a:t> + </a:t>
            </a:r>
            <a:r>
              <a:rPr lang="es-VE" sz="1200" dirty="0" err="1" smtClean="0"/>
              <a:t>was</a:t>
            </a:r>
            <a:r>
              <a:rPr lang="es-VE" sz="1200" dirty="0" smtClean="0"/>
              <a:t>/</a:t>
            </a:r>
            <a:r>
              <a:rPr lang="es-VE" sz="1200" dirty="0" err="1" smtClean="0"/>
              <a:t>were</a:t>
            </a:r>
            <a:r>
              <a:rPr lang="es-VE" sz="1200" dirty="0" smtClean="0"/>
              <a:t>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</a:t>
            </a:r>
            <a:r>
              <a:rPr lang="es-VE" sz="1200" dirty="0" smtClean="0"/>
              <a:t>+ </a:t>
            </a:r>
            <a:r>
              <a:rPr lang="es-VE" sz="1200" dirty="0" err="1" smtClean="0"/>
              <a:t>complement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Examples</a:t>
            </a:r>
            <a:r>
              <a:rPr lang="es-VE" sz="12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smtClean="0"/>
              <a:t>I </a:t>
            </a:r>
            <a:r>
              <a:rPr lang="es-VE" sz="1200" dirty="0" err="1" smtClean="0"/>
              <a:t>was</a:t>
            </a:r>
            <a:r>
              <a:rPr lang="es-VE" sz="1200" dirty="0" smtClean="0"/>
              <a:t> </a:t>
            </a:r>
            <a:r>
              <a:rPr lang="es-VE" sz="1200" dirty="0" err="1" smtClean="0"/>
              <a:t>studying</a:t>
            </a:r>
            <a:r>
              <a:rPr lang="es-VE" sz="1200" dirty="0" smtClean="0"/>
              <a:t> at </a:t>
            </a:r>
            <a:r>
              <a:rPr lang="es-VE" sz="1200" dirty="0" err="1" smtClean="0"/>
              <a:t>the</a:t>
            </a:r>
            <a:r>
              <a:rPr lang="es-VE" sz="1200" dirty="0" smtClean="0"/>
              <a:t> </a:t>
            </a:r>
            <a:r>
              <a:rPr lang="es-VE" sz="1200" dirty="0" err="1" smtClean="0"/>
              <a:t>library</a:t>
            </a:r>
            <a:r>
              <a:rPr lang="es-VE" sz="1200" dirty="0" smtClean="0"/>
              <a:t> </a:t>
            </a:r>
            <a:r>
              <a:rPr lang="es-VE" sz="1200" dirty="0" err="1" smtClean="0"/>
              <a:t>last</a:t>
            </a:r>
            <a:r>
              <a:rPr lang="es-VE" sz="1200" dirty="0" smtClean="0"/>
              <a:t> </a:t>
            </a:r>
            <a:r>
              <a:rPr lang="es-VE" sz="1200" dirty="0" err="1" smtClean="0"/>
              <a:t>night</a:t>
            </a:r>
            <a:r>
              <a:rPr lang="es-VE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We</a:t>
            </a:r>
            <a:r>
              <a:rPr lang="es-VE" sz="1200" dirty="0" smtClean="0"/>
              <a:t> </a:t>
            </a:r>
            <a:r>
              <a:rPr lang="es-VE" sz="1200" dirty="0" err="1" smtClean="0"/>
              <a:t>were</a:t>
            </a:r>
            <a:r>
              <a:rPr lang="es-VE" sz="1200" dirty="0" smtClean="0"/>
              <a:t> </a:t>
            </a:r>
            <a:r>
              <a:rPr lang="es-VE" sz="1200" dirty="0" err="1" smtClean="0"/>
              <a:t>eating</a:t>
            </a:r>
            <a:r>
              <a:rPr lang="es-VE" sz="1200" dirty="0"/>
              <a:t> </a:t>
            </a:r>
            <a:r>
              <a:rPr lang="es-VE" sz="1200" dirty="0" err="1" smtClean="0"/>
              <a:t>dinner</a:t>
            </a:r>
            <a:r>
              <a:rPr lang="es-VE" sz="1200" dirty="0" smtClean="0"/>
              <a:t> </a:t>
            </a:r>
            <a:r>
              <a:rPr lang="es-VE" sz="1200" dirty="0" err="1" smtClean="0"/>
              <a:t>when</a:t>
            </a:r>
            <a:r>
              <a:rPr lang="es-VE" sz="1200" dirty="0" smtClean="0"/>
              <a:t> </a:t>
            </a:r>
            <a:r>
              <a:rPr lang="es-VE" sz="1200" dirty="0" err="1" smtClean="0"/>
              <a:t>you</a:t>
            </a:r>
            <a:r>
              <a:rPr lang="es-VE" sz="1200" dirty="0" smtClean="0"/>
              <a:t> </a:t>
            </a:r>
            <a:r>
              <a:rPr lang="es-VE" sz="1200" dirty="0" err="1" smtClean="0"/>
              <a:t>called</a:t>
            </a:r>
            <a:endParaRPr lang="es-VE" sz="12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029908" y="4433951"/>
            <a:ext cx="15121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err="1" smtClean="0"/>
              <a:t>Negative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b="1" dirty="0" smtClean="0"/>
              <a:t>: </a:t>
            </a:r>
            <a:r>
              <a:rPr lang="es-VE" sz="1200" dirty="0" err="1" smtClean="0"/>
              <a:t>subject</a:t>
            </a:r>
            <a:r>
              <a:rPr lang="es-VE" sz="1200" dirty="0" smtClean="0"/>
              <a:t>+ </a:t>
            </a:r>
            <a:r>
              <a:rPr lang="es-VE" sz="1200" dirty="0" err="1" smtClean="0"/>
              <a:t>was</a:t>
            </a:r>
            <a:r>
              <a:rPr lang="es-VE" sz="1200" dirty="0" smtClean="0"/>
              <a:t>/</a:t>
            </a:r>
            <a:r>
              <a:rPr lang="es-VE" sz="1200" dirty="0" err="1" smtClean="0"/>
              <a:t>were</a:t>
            </a:r>
            <a:r>
              <a:rPr lang="es-VE" sz="1200" dirty="0" smtClean="0"/>
              <a:t>+ </a:t>
            </a:r>
            <a:r>
              <a:rPr lang="es-VE" sz="1200" dirty="0" err="1" smtClean="0"/>
              <a:t>not</a:t>
            </a:r>
            <a:r>
              <a:rPr lang="es-VE" sz="1200" dirty="0" smtClean="0"/>
              <a:t>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ing+complement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Examples</a:t>
            </a:r>
            <a:r>
              <a:rPr lang="es-VE" sz="12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she</a:t>
            </a:r>
            <a:r>
              <a:rPr lang="es-VE" sz="1200" dirty="0" smtClean="0"/>
              <a:t> </a:t>
            </a:r>
            <a:r>
              <a:rPr lang="es-VE" sz="1200" dirty="0" err="1" smtClean="0"/>
              <a:t>was</a:t>
            </a:r>
            <a:r>
              <a:rPr lang="es-VE" sz="1200" dirty="0" smtClean="0"/>
              <a:t> </a:t>
            </a:r>
            <a:r>
              <a:rPr lang="es-VE" sz="1200" dirty="0" err="1" smtClean="0"/>
              <a:t>not</a:t>
            </a:r>
            <a:r>
              <a:rPr lang="es-VE" sz="1200" dirty="0" smtClean="0"/>
              <a:t> </a:t>
            </a:r>
            <a:r>
              <a:rPr lang="es-VE" sz="1200" dirty="0" err="1" smtClean="0"/>
              <a:t>playing</a:t>
            </a:r>
            <a:r>
              <a:rPr lang="es-VE" sz="1200" dirty="0" smtClean="0"/>
              <a:t> </a:t>
            </a:r>
            <a:r>
              <a:rPr lang="es-VE" sz="1200" dirty="0" err="1" smtClean="0"/>
              <a:t>volleyball</a:t>
            </a:r>
            <a:r>
              <a:rPr lang="es-VE" sz="1200" dirty="0" smtClean="0"/>
              <a:t> </a:t>
            </a:r>
            <a:r>
              <a:rPr lang="es-VE" sz="1200" dirty="0" err="1" smtClean="0"/>
              <a:t>yestarday</a:t>
            </a:r>
            <a:r>
              <a:rPr lang="es-VE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smtClean="0"/>
              <a:t>I </a:t>
            </a:r>
            <a:r>
              <a:rPr lang="es-VE" sz="1200" dirty="0" err="1" smtClean="0"/>
              <a:t>was</a:t>
            </a:r>
            <a:r>
              <a:rPr lang="es-VE" sz="1200" dirty="0" smtClean="0"/>
              <a:t> </a:t>
            </a:r>
            <a:r>
              <a:rPr lang="es-VE" sz="1200" dirty="0" err="1" smtClean="0"/>
              <a:t>not</a:t>
            </a:r>
            <a:r>
              <a:rPr lang="es-VE" sz="1200" dirty="0" smtClean="0"/>
              <a:t> </a:t>
            </a:r>
            <a:r>
              <a:rPr lang="es-VE" sz="1200" dirty="0" err="1" smtClean="0"/>
              <a:t>watching</a:t>
            </a:r>
            <a:r>
              <a:rPr lang="es-VE" sz="1200" dirty="0" smtClean="0"/>
              <a:t> tv </a:t>
            </a:r>
            <a:r>
              <a:rPr lang="es-VE" sz="1200" dirty="0" err="1" smtClean="0"/>
              <a:t>when</a:t>
            </a:r>
            <a:r>
              <a:rPr lang="es-VE" sz="1200" dirty="0" smtClean="0"/>
              <a:t> </a:t>
            </a:r>
            <a:r>
              <a:rPr lang="es-VE" sz="1200" dirty="0" err="1" smtClean="0"/>
              <a:t>you</a:t>
            </a:r>
            <a:r>
              <a:rPr lang="es-VE" sz="1200" dirty="0" smtClean="0"/>
              <a:t> </a:t>
            </a:r>
            <a:r>
              <a:rPr lang="es-VE" sz="1200" dirty="0" err="1" smtClean="0"/>
              <a:t>arrived</a:t>
            </a:r>
            <a:endParaRPr lang="es-VE" sz="12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542076" y="4433951"/>
            <a:ext cx="1620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b="1" dirty="0" smtClean="0"/>
              <a:t>   </a:t>
            </a:r>
            <a:r>
              <a:rPr lang="es-VE" sz="1200" b="1" dirty="0" err="1" smtClean="0"/>
              <a:t>Interrogative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</a:t>
            </a:r>
            <a:r>
              <a:rPr lang="es-VE" sz="1200" b="1" dirty="0" smtClean="0"/>
              <a:t>:</a:t>
            </a:r>
          </a:p>
          <a:p>
            <a:r>
              <a:rPr lang="es-VE" sz="1200" dirty="0" err="1" smtClean="0"/>
              <a:t>was</a:t>
            </a:r>
            <a:r>
              <a:rPr lang="es-VE" sz="1200" dirty="0" smtClean="0"/>
              <a:t>/</a:t>
            </a:r>
            <a:r>
              <a:rPr lang="es-VE" sz="1200" dirty="0" err="1" smtClean="0"/>
              <a:t>were</a:t>
            </a:r>
            <a:r>
              <a:rPr lang="es-VE" sz="1200" dirty="0" smtClean="0"/>
              <a:t>+ </a:t>
            </a:r>
            <a:r>
              <a:rPr lang="es-VE" sz="1200" dirty="0" err="1" smtClean="0"/>
              <a:t>subject</a:t>
            </a:r>
            <a:r>
              <a:rPr lang="es-VE" sz="1200" dirty="0" smtClean="0"/>
              <a:t>+ </a:t>
            </a:r>
            <a:r>
              <a:rPr lang="es-VE" sz="1200" dirty="0" err="1" smtClean="0"/>
              <a:t>verb</a:t>
            </a:r>
            <a:r>
              <a:rPr lang="es-VE" sz="1200" dirty="0" smtClean="0"/>
              <a:t> –</a:t>
            </a:r>
            <a:r>
              <a:rPr lang="es-VE" sz="1200" dirty="0" err="1" smtClean="0"/>
              <a:t>ing</a:t>
            </a:r>
            <a:r>
              <a:rPr lang="es-VE" sz="1200" dirty="0" smtClean="0"/>
              <a:t>+ </a:t>
            </a:r>
            <a:r>
              <a:rPr lang="es-VE" sz="1200" dirty="0" err="1" smtClean="0"/>
              <a:t>complement</a:t>
            </a:r>
            <a:r>
              <a:rPr lang="es-VE" sz="1200" dirty="0" smtClean="0"/>
              <a:t>. </a:t>
            </a:r>
            <a:r>
              <a:rPr lang="es-VE" sz="1200" dirty="0" err="1" smtClean="0"/>
              <a:t>Example</a:t>
            </a:r>
            <a:r>
              <a:rPr lang="es-VE" sz="12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Was</a:t>
            </a:r>
            <a:r>
              <a:rPr lang="es-VE" sz="1200" dirty="0" smtClean="0"/>
              <a:t> he </a:t>
            </a:r>
            <a:r>
              <a:rPr lang="es-VE" sz="1200" dirty="0" err="1" smtClean="0"/>
              <a:t>speaking</a:t>
            </a:r>
            <a:r>
              <a:rPr lang="es-VE" sz="1200" dirty="0" smtClean="0"/>
              <a:t> </a:t>
            </a:r>
            <a:r>
              <a:rPr lang="es-VE" sz="1200" dirty="0" err="1" smtClean="0"/>
              <a:t>german</a:t>
            </a:r>
            <a:r>
              <a:rPr lang="es-VE" sz="1200" dirty="0" smtClean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VE" sz="1200" dirty="0" err="1" smtClean="0"/>
              <a:t>Was</a:t>
            </a:r>
            <a:r>
              <a:rPr lang="es-VE" sz="1200" dirty="0" smtClean="0"/>
              <a:t> </a:t>
            </a:r>
            <a:r>
              <a:rPr lang="es-VE" sz="1200" dirty="0" err="1" smtClean="0"/>
              <a:t>she</a:t>
            </a:r>
            <a:r>
              <a:rPr lang="es-VE" sz="1200" dirty="0" smtClean="0"/>
              <a:t> </a:t>
            </a:r>
            <a:r>
              <a:rPr lang="es-VE" sz="1200" dirty="0" err="1" smtClean="0"/>
              <a:t>reading</a:t>
            </a:r>
            <a:r>
              <a:rPr lang="es-VE" sz="1200" dirty="0" smtClean="0"/>
              <a:t> </a:t>
            </a:r>
            <a:r>
              <a:rPr lang="es-VE" sz="1200" dirty="0" err="1" smtClean="0"/>
              <a:t>the</a:t>
            </a:r>
            <a:r>
              <a:rPr lang="es-VE" sz="1200" dirty="0" smtClean="0"/>
              <a:t> </a:t>
            </a:r>
            <a:r>
              <a:rPr lang="es-VE" sz="1200" dirty="0" err="1" smtClean="0"/>
              <a:t>newspaper</a:t>
            </a:r>
            <a:r>
              <a:rPr lang="es-VE" sz="1200" dirty="0" smtClean="0"/>
              <a:t> in </a:t>
            </a:r>
            <a:r>
              <a:rPr lang="es-VE" sz="1200" dirty="0" err="1" smtClean="0"/>
              <a:t>the</a:t>
            </a:r>
            <a:r>
              <a:rPr lang="es-VE" sz="1200" dirty="0" smtClean="0"/>
              <a:t> living </a:t>
            </a:r>
            <a:r>
              <a:rPr lang="es-VE" sz="1200" dirty="0" err="1" smtClean="0"/>
              <a:t>room</a:t>
            </a:r>
            <a:r>
              <a:rPr lang="es-VE" sz="1200" dirty="0" smtClean="0"/>
              <a:t> </a:t>
            </a:r>
            <a:r>
              <a:rPr lang="es-VE" sz="1200" dirty="0" err="1" smtClean="0"/>
              <a:t>when</a:t>
            </a:r>
            <a:r>
              <a:rPr lang="es-VE" sz="1200" dirty="0" smtClean="0"/>
              <a:t> </a:t>
            </a:r>
            <a:r>
              <a:rPr lang="es-VE" sz="1200" dirty="0" err="1" smtClean="0"/>
              <a:t>you</a:t>
            </a:r>
            <a:r>
              <a:rPr lang="es-VE" sz="1200" dirty="0" smtClean="0"/>
              <a:t> </a:t>
            </a:r>
            <a:r>
              <a:rPr lang="es-VE" sz="1200" dirty="0" err="1" smtClean="0"/>
              <a:t>arrived</a:t>
            </a:r>
            <a:r>
              <a:rPr lang="es-VE" sz="1200" dirty="0" smtClean="0"/>
              <a:t>?</a:t>
            </a:r>
          </a:p>
          <a:p>
            <a:endParaRPr lang="es-VE" sz="1200" b="1" dirty="0" smtClean="0"/>
          </a:p>
          <a:p>
            <a:endParaRPr lang="es-VE" sz="1200" b="1" dirty="0"/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1061980" y="3702011"/>
            <a:ext cx="0" cy="187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>
            <a:off x="8280412" y="3632784"/>
            <a:ext cx="0" cy="162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2812295" y="76288"/>
            <a:ext cx="0" cy="6463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2812295" y="722619"/>
            <a:ext cx="32176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 flipV="1">
            <a:off x="6029908" y="76288"/>
            <a:ext cx="0" cy="6463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flipH="1">
            <a:off x="2812295" y="76288"/>
            <a:ext cx="32176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2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217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12</cp:revision>
  <dcterms:created xsi:type="dcterms:W3CDTF">2017-02-03T23:20:36Z</dcterms:created>
  <dcterms:modified xsi:type="dcterms:W3CDTF">2017-02-14T17:05:26Z</dcterms:modified>
</cp:coreProperties>
</file>