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custDataLst>
    <p:tags r:id="rId4"/>
  </p:custDataLst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98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2D72F6-E589-4204-9B23-9ABEA450EA96}" type="doc">
      <dgm:prSet loTypeId="urn:microsoft.com/office/officeart/2005/8/layout/venn3" loCatId="relationship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es-AR"/>
        </a:p>
      </dgm:t>
    </dgm:pt>
    <dgm:pt modelId="{B80C16EE-2B89-48A8-861E-DFBCF4E79EB1}">
      <dgm:prSet phldrT="[Texto]" custT="1"/>
      <dgm:spPr/>
      <dgm:t>
        <a:bodyPr/>
        <a:lstStyle/>
        <a:p>
          <a:pPr algn="l"/>
          <a:r>
            <a:rPr lang="es-ES" sz="1400" b="1" dirty="0" smtClean="0">
              <a:latin typeface="Calibri" pitchFamily="34" charset="0"/>
              <a:cs typeface="Calibri" pitchFamily="34" charset="0"/>
            </a:rPr>
            <a:t>Posee cuatro elementos básicos: </a:t>
          </a:r>
        </a:p>
        <a:p>
          <a:pPr algn="ctr"/>
          <a:r>
            <a:rPr lang="es-ES" sz="1400" b="1" dirty="0" smtClean="0">
              <a:latin typeface="Calibri" pitchFamily="34" charset="0"/>
              <a:cs typeface="Calibri" pitchFamily="34" charset="0"/>
            </a:rPr>
            <a:t>emisor, receptor, mensaje, canales.</a:t>
          </a:r>
          <a:endParaRPr lang="es-AR" sz="1400" b="1" dirty="0">
            <a:latin typeface="Calibri" pitchFamily="34" charset="0"/>
            <a:cs typeface="Calibri" pitchFamily="34" charset="0"/>
          </a:endParaRPr>
        </a:p>
      </dgm:t>
    </dgm:pt>
    <dgm:pt modelId="{61CE0CD3-B859-4EE4-AFD3-99F1E0BA6003}" type="parTrans" cxnId="{7F232A86-25BD-4BA3-8F9E-59BD01B5B528}">
      <dgm:prSet/>
      <dgm:spPr/>
      <dgm:t>
        <a:bodyPr/>
        <a:lstStyle/>
        <a:p>
          <a:endParaRPr lang="es-AR"/>
        </a:p>
      </dgm:t>
    </dgm:pt>
    <dgm:pt modelId="{CF7AFD1E-B71B-4071-8FA7-1DB60C5049AA}" type="sibTrans" cxnId="{7F232A86-25BD-4BA3-8F9E-59BD01B5B528}">
      <dgm:prSet/>
      <dgm:spPr/>
      <dgm:t>
        <a:bodyPr/>
        <a:lstStyle/>
        <a:p>
          <a:endParaRPr lang="es-AR"/>
        </a:p>
      </dgm:t>
    </dgm:pt>
    <dgm:pt modelId="{AE16BB13-CF4B-4E52-9AC3-1DE549494517}">
      <dgm:prSet custT="1"/>
      <dgm:spPr/>
      <dgm:t>
        <a:bodyPr/>
        <a:lstStyle/>
        <a:p>
          <a:r>
            <a:rPr lang="es-ES" sz="1400" b="1" dirty="0" smtClean="0">
              <a:latin typeface="Calibri" pitchFamily="34" charset="0"/>
              <a:cs typeface="Calibri" pitchFamily="34" charset="0"/>
            </a:rPr>
            <a:t>Es dinámico</a:t>
          </a:r>
          <a:endParaRPr lang="es-AR" sz="1400" b="1" dirty="0">
            <a:latin typeface="Calibri" pitchFamily="34" charset="0"/>
            <a:cs typeface="Calibri" pitchFamily="34" charset="0"/>
          </a:endParaRPr>
        </a:p>
      </dgm:t>
    </dgm:pt>
    <dgm:pt modelId="{B156A17C-2ACA-4CD5-8741-E01B701E899B}" type="parTrans" cxnId="{D1C6F5A3-4249-41AA-89E6-D7AFEFBCB8BD}">
      <dgm:prSet/>
      <dgm:spPr/>
      <dgm:t>
        <a:bodyPr/>
        <a:lstStyle/>
        <a:p>
          <a:endParaRPr lang="es-AR"/>
        </a:p>
      </dgm:t>
    </dgm:pt>
    <dgm:pt modelId="{06FE2E36-3482-4235-A10A-C354E0B0CF41}" type="sibTrans" cxnId="{D1C6F5A3-4249-41AA-89E6-D7AFEFBCB8BD}">
      <dgm:prSet/>
      <dgm:spPr/>
      <dgm:t>
        <a:bodyPr/>
        <a:lstStyle/>
        <a:p>
          <a:endParaRPr lang="es-AR"/>
        </a:p>
      </dgm:t>
    </dgm:pt>
    <dgm:pt modelId="{B8247BB2-A816-4D97-92B6-09382AF1954B}">
      <dgm:prSet custT="1"/>
      <dgm:spPr/>
      <dgm:t>
        <a:bodyPr/>
        <a:lstStyle/>
        <a:p>
          <a:r>
            <a:rPr lang="es-ES" sz="1400" b="1" dirty="0" smtClean="0">
              <a:latin typeface="Calibri" pitchFamily="34" charset="0"/>
              <a:cs typeface="Calibri" pitchFamily="34" charset="0"/>
            </a:rPr>
            <a:t>Siempre hay persuasión</a:t>
          </a:r>
          <a:endParaRPr lang="es-AR" sz="1400" b="1" dirty="0">
            <a:latin typeface="Calibri" pitchFamily="34" charset="0"/>
            <a:cs typeface="Calibri" pitchFamily="34" charset="0"/>
          </a:endParaRPr>
        </a:p>
      </dgm:t>
    </dgm:pt>
    <dgm:pt modelId="{BD31A681-0714-4260-8BFC-B65CB4F0D812}" type="parTrans" cxnId="{D7FF9C70-C3CD-4CB1-B049-81E987D17931}">
      <dgm:prSet/>
      <dgm:spPr/>
      <dgm:t>
        <a:bodyPr/>
        <a:lstStyle/>
        <a:p>
          <a:endParaRPr lang="es-AR"/>
        </a:p>
      </dgm:t>
    </dgm:pt>
    <dgm:pt modelId="{6ED039D4-71B6-4736-9E85-62211A2A71FE}" type="sibTrans" cxnId="{D7FF9C70-C3CD-4CB1-B049-81E987D17931}">
      <dgm:prSet/>
      <dgm:spPr/>
      <dgm:t>
        <a:bodyPr/>
        <a:lstStyle/>
        <a:p>
          <a:endParaRPr lang="es-AR"/>
        </a:p>
      </dgm:t>
    </dgm:pt>
    <dgm:pt modelId="{0AFDE1D1-CE28-4C48-BD88-83B42DEDCDB9}">
      <dgm:prSet custT="1"/>
      <dgm:spPr/>
      <dgm:t>
        <a:bodyPr/>
        <a:lstStyle/>
        <a:p>
          <a:pPr algn="ctr"/>
          <a:r>
            <a:rPr lang="es-ES" sz="1400" b="1" dirty="0" smtClean="0">
              <a:latin typeface="Calibri" pitchFamily="34" charset="0"/>
              <a:cs typeface="Calibri" pitchFamily="34" charset="0"/>
            </a:rPr>
            <a:t>Siempre hay </a:t>
          </a:r>
          <a:r>
            <a:rPr lang="es-ES" sz="1300" b="1" dirty="0" smtClean="0">
              <a:latin typeface="Calibri" pitchFamily="34" charset="0"/>
              <a:cs typeface="Calibri" pitchFamily="34" charset="0"/>
            </a:rPr>
            <a:t>intencionalidad</a:t>
          </a:r>
          <a:endParaRPr lang="es-AR" sz="1300" b="1" dirty="0">
            <a:latin typeface="Calibri" pitchFamily="34" charset="0"/>
            <a:cs typeface="Calibri" pitchFamily="34" charset="0"/>
          </a:endParaRPr>
        </a:p>
      </dgm:t>
    </dgm:pt>
    <dgm:pt modelId="{12BAD7E8-FB82-45BD-888D-5B58D57512A6}" type="parTrans" cxnId="{F24C5A0D-526C-422E-8EF6-75D11E87934B}">
      <dgm:prSet/>
      <dgm:spPr/>
      <dgm:t>
        <a:bodyPr/>
        <a:lstStyle/>
        <a:p>
          <a:endParaRPr lang="es-AR"/>
        </a:p>
      </dgm:t>
    </dgm:pt>
    <dgm:pt modelId="{E746F365-1CC0-4D96-9179-C4ABB1525323}" type="sibTrans" cxnId="{F24C5A0D-526C-422E-8EF6-75D11E87934B}">
      <dgm:prSet/>
      <dgm:spPr/>
      <dgm:t>
        <a:bodyPr/>
        <a:lstStyle/>
        <a:p>
          <a:endParaRPr lang="es-AR"/>
        </a:p>
      </dgm:t>
    </dgm:pt>
    <dgm:pt modelId="{47CC33B3-A16E-4378-9F40-3BF8DCBDA8C9}">
      <dgm:prSet custT="1"/>
      <dgm:spPr/>
      <dgm:t>
        <a:bodyPr/>
        <a:lstStyle/>
        <a:p>
          <a:r>
            <a:rPr lang="es-AR" sz="1400" b="1" dirty="0" smtClean="0">
              <a:latin typeface="Calibri" pitchFamily="34" charset="0"/>
              <a:cs typeface="Calibri" pitchFamily="34" charset="0"/>
            </a:rPr>
            <a:t>Siempre se comparte algo </a:t>
          </a:r>
          <a:r>
            <a:rPr lang="es-AR" sz="1200" b="1" dirty="0" smtClean="0">
              <a:latin typeface="Calibri" pitchFamily="34" charset="0"/>
              <a:cs typeface="Calibri" pitchFamily="34" charset="0"/>
            </a:rPr>
            <a:t>(información sentimiento, conocimiento)</a:t>
          </a:r>
          <a:endParaRPr lang="es-AR" sz="1200" b="1" dirty="0">
            <a:latin typeface="Calibri" pitchFamily="34" charset="0"/>
            <a:cs typeface="Calibri" pitchFamily="34" charset="0"/>
          </a:endParaRPr>
        </a:p>
      </dgm:t>
    </dgm:pt>
    <dgm:pt modelId="{95DB12AA-BF67-4FA7-B12B-0EA5FEEF5714}" type="parTrans" cxnId="{5C775304-F31E-4E70-A29A-67EE13A27606}">
      <dgm:prSet/>
      <dgm:spPr/>
      <dgm:t>
        <a:bodyPr/>
        <a:lstStyle/>
        <a:p>
          <a:endParaRPr lang="es-AR"/>
        </a:p>
      </dgm:t>
    </dgm:pt>
    <dgm:pt modelId="{680BAB63-3A8B-428B-AE97-6DE8F5A86B0E}" type="sibTrans" cxnId="{5C775304-F31E-4E70-A29A-67EE13A27606}">
      <dgm:prSet/>
      <dgm:spPr/>
      <dgm:t>
        <a:bodyPr/>
        <a:lstStyle/>
        <a:p>
          <a:endParaRPr lang="es-AR"/>
        </a:p>
      </dgm:t>
    </dgm:pt>
    <dgm:pt modelId="{63330D7C-AABA-4A8A-9B5D-201E89904BCF}">
      <dgm:prSet phldrT="[Texto]" custT="1"/>
      <dgm:spPr/>
      <dgm:t>
        <a:bodyPr/>
        <a:lstStyle/>
        <a:p>
          <a:r>
            <a:rPr lang="es-AR" sz="1400" b="1" dirty="0" smtClean="0">
              <a:latin typeface="Calibri" pitchFamily="34" charset="0"/>
              <a:cs typeface="Calibri" pitchFamily="34" charset="0"/>
            </a:rPr>
            <a:t>Es social</a:t>
          </a:r>
          <a:endParaRPr lang="es-AR" sz="1400" b="1" dirty="0">
            <a:latin typeface="Calibri" pitchFamily="34" charset="0"/>
            <a:cs typeface="Calibri" pitchFamily="34" charset="0"/>
          </a:endParaRPr>
        </a:p>
      </dgm:t>
    </dgm:pt>
    <dgm:pt modelId="{B5F4CF24-6A2D-4B6F-B0C6-620C9AF30BAD}" type="parTrans" cxnId="{A2FCE527-C0D0-4100-ADF8-35ADD5BC59BE}">
      <dgm:prSet/>
      <dgm:spPr/>
      <dgm:t>
        <a:bodyPr/>
        <a:lstStyle/>
        <a:p>
          <a:endParaRPr lang="es-AR"/>
        </a:p>
      </dgm:t>
    </dgm:pt>
    <dgm:pt modelId="{D271A50F-3F84-4195-A940-C9C0505B1728}" type="sibTrans" cxnId="{A2FCE527-C0D0-4100-ADF8-35ADD5BC59BE}">
      <dgm:prSet/>
      <dgm:spPr/>
      <dgm:t>
        <a:bodyPr/>
        <a:lstStyle/>
        <a:p>
          <a:endParaRPr lang="es-AR"/>
        </a:p>
      </dgm:t>
    </dgm:pt>
    <dgm:pt modelId="{20CA2679-79E0-4537-8232-A10EFD6CE196}" type="pres">
      <dgm:prSet presAssocID="{0F2D72F6-E589-4204-9B23-9ABEA450EA9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AF713894-7537-4E75-B136-66D918FEA8AF}" type="pres">
      <dgm:prSet presAssocID="{B80C16EE-2B89-48A8-861E-DFBCF4E79EB1}" presName="Name5" presStyleLbl="vennNode1" presStyleIdx="0" presStyleCnt="6" custScaleY="154905" custLinFactNeighborX="-52838" custLinFactNeighborY="-3334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D63DB0CE-DE81-41DA-8E5A-ACD2F83C2BBF}" type="pres">
      <dgm:prSet presAssocID="{CF7AFD1E-B71B-4071-8FA7-1DB60C5049AA}" presName="space" presStyleCnt="0"/>
      <dgm:spPr/>
      <dgm:t>
        <a:bodyPr/>
        <a:lstStyle/>
        <a:p>
          <a:endParaRPr lang="es-ES"/>
        </a:p>
      </dgm:t>
    </dgm:pt>
    <dgm:pt modelId="{8758F098-C023-4106-97B5-AB0F10CF5D5E}" type="pres">
      <dgm:prSet presAssocID="{63330D7C-AABA-4A8A-9B5D-201E89904BCF}" presName="Name5" presStyleLbl="vennNode1" presStyleIdx="1" presStyleCnt="6" custScaleY="15490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AA9CBF98-07FB-4D32-B843-DCD807D5E006}" type="pres">
      <dgm:prSet presAssocID="{D271A50F-3F84-4195-A940-C9C0505B1728}" presName="space" presStyleCnt="0"/>
      <dgm:spPr/>
      <dgm:t>
        <a:bodyPr/>
        <a:lstStyle/>
        <a:p>
          <a:endParaRPr lang="es-ES"/>
        </a:p>
      </dgm:t>
    </dgm:pt>
    <dgm:pt modelId="{77AB90EC-0D85-4F45-8485-CECC954DECEA}" type="pres">
      <dgm:prSet presAssocID="{AE16BB13-CF4B-4E52-9AC3-1DE549494517}" presName="Name5" presStyleLbl="vennNode1" presStyleIdx="2" presStyleCnt="6" custScaleY="15490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A4702172-73DB-496D-8CC3-FDF86FBFDA1B}" type="pres">
      <dgm:prSet presAssocID="{06FE2E36-3482-4235-A10A-C354E0B0CF41}" presName="space" presStyleCnt="0"/>
      <dgm:spPr/>
      <dgm:t>
        <a:bodyPr/>
        <a:lstStyle/>
        <a:p>
          <a:endParaRPr lang="es-ES"/>
        </a:p>
      </dgm:t>
    </dgm:pt>
    <dgm:pt modelId="{BE24880B-5C3C-4198-BB0B-0A05C4FE6692}" type="pres">
      <dgm:prSet presAssocID="{47CC33B3-A16E-4378-9F40-3BF8DCBDA8C9}" presName="Name5" presStyleLbl="vennNode1" presStyleIdx="3" presStyleCnt="6" custScaleY="15490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D3E5AE08-9EAA-4333-9376-E31E6AC16AAE}" type="pres">
      <dgm:prSet presAssocID="{680BAB63-3A8B-428B-AE97-6DE8F5A86B0E}" presName="space" presStyleCnt="0"/>
      <dgm:spPr/>
      <dgm:t>
        <a:bodyPr/>
        <a:lstStyle/>
        <a:p>
          <a:endParaRPr lang="es-ES"/>
        </a:p>
      </dgm:t>
    </dgm:pt>
    <dgm:pt modelId="{B51F3C88-5525-49C6-A7A0-252BB25243F7}" type="pres">
      <dgm:prSet presAssocID="{B8247BB2-A816-4D97-92B6-09382AF1954B}" presName="Name5" presStyleLbl="vennNode1" presStyleIdx="4" presStyleCnt="6" custScaleY="15490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DF42C668-5209-4CC7-AEEB-0B2F52CF3261}" type="pres">
      <dgm:prSet presAssocID="{6ED039D4-71B6-4736-9E85-62211A2A71FE}" presName="space" presStyleCnt="0"/>
      <dgm:spPr/>
      <dgm:t>
        <a:bodyPr/>
        <a:lstStyle/>
        <a:p>
          <a:endParaRPr lang="es-ES"/>
        </a:p>
      </dgm:t>
    </dgm:pt>
    <dgm:pt modelId="{5B68D974-9202-4146-B162-3A791370620D}" type="pres">
      <dgm:prSet presAssocID="{0AFDE1D1-CE28-4C48-BD88-83B42DEDCDB9}" presName="Name5" presStyleLbl="vennNode1" presStyleIdx="5" presStyleCnt="6" custScaleX="110527" custScaleY="15490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D7FF9C70-C3CD-4CB1-B049-81E987D17931}" srcId="{0F2D72F6-E589-4204-9B23-9ABEA450EA96}" destId="{B8247BB2-A816-4D97-92B6-09382AF1954B}" srcOrd="4" destOrd="0" parTransId="{BD31A681-0714-4260-8BFC-B65CB4F0D812}" sibTransId="{6ED039D4-71B6-4736-9E85-62211A2A71FE}"/>
    <dgm:cxn modelId="{F24C5A0D-526C-422E-8EF6-75D11E87934B}" srcId="{0F2D72F6-E589-4204-9B23-9ABEA450EA96}" destId="{0AFDE1D1-CE28-4C48-BD88-83B42DEDCDB9}" srcOrd="5" destOrd="0" parTransId="{12BAD7E8-FB82-45BD-888D-5B58D57512A6}" sibTransId="{E746F365-1CC0-4D96-9179-C4ABB1525323}"/>
    <dgm:cxn modelId="{5C775304-F31E-4E70-A29A-67EE13A27606}" srcId="{0F2D72F6-E589-4204-9B23-9ABEA450EA96}" destId="{47CC33B3-A16E-4378-9F40-3BF8DCBDA8C9}" srcOrd="3" destOrd="0" parTransId="{95DB12AA-BF67-4FA7-B12B-0EA5FEEF5714}" sibTransId="{680BAB63-3A8B-428B-AE97-6DE8F5A86B0E}"/>
    <dgm:cxn modelId="{EA4FE187-949E-4A48-85BE-5C4A077DF821}" type="presOf" srcId="{AE16BB13-CF4B-4E52-9AC3-1DE549494517}" destId="{77AB90EC-0D85-4F45-8485-CECC954DECEA}" srcOrd="0" destOrd="0" presId="urn:microsoft.com/office/officeart/2005/8/layout/venn3"/>
    <dgm:cxn modelId="{A2FCE527-C0D0-4100-ADF8-35ADD5BC59BE}" srcId="{0F2D72F6-E589-4204-9B23-9ABEA450EA96}" destId="{63330D7C-AABA-4A8A-9B5D-201E89904BCF}" srcOrd="1" destOrd="0" parTransId="{B5F4CF24-6A2D-4B6F-B0C6-620C9AF30BAD}" sibTransId="{D271A50F-3F84-4195-A940-C9C0505B1728}"/>
    <dgm:cxn modelId="{7F232A86-25BD-4BA3-8F9E-59BD01B5B528}" srcId="{0F2D72F6-E589-4204-9B23-9ABEA450EA96}" destId="{B80C16EE-2B89-48A8-861E-DFBCF4E79EB1}" srcOrd="0" destOrd="0" parTransId="{61CE0CD3-B859-4EE4-AFD3-99F1E0BA6003}" sibTransId="{CF7AFD1E-B71B-4071-8FA7-1DB60C5049AA}"/>
    <dgm:cxn modelId="{BD2AA8D2-B577-4A08-973C-3AADDD281451}" type="presOf" srcId="{47CC33B3-A16E-4378-9F40-3BF8DCBDA8C9}" destId="{BE24880B-5C3C-4198-BB0B-0A05C4FE6692}" srcOrd="0" destOrd="0" presId="urn:microsoft.com/office/officeart/2005/8/layout/venn3"/>
    <dgm:cxn modelId="{A00032D4-08FF-4B7B-8DDE-0C295943474E}" type="presOf" srcId="{63330D7C-AABA-4A8A-9B5D-201E89904BCF}" destId="{8758F098-C023-4106-97B5-AB0F10CF5D5E}" srcOrd="0" destOrd="0" presId="urn:microsoft.com/office/officeart/2005/8/layout/venn3"/>
    <dgm:cxn modelId="{3403E073-47FA-4EB8-8EB8-0411922C19FD}" type="presOf" srcId="{0AFDE1D1-CE28-4C48-BD88-83B42DEDCDB9}" destId="{5B68D974-9202-4146-B162-3A791370620D}" srcOrd="0" destOrd="0" presId="urn:microsoft.com/office/officeart/2005/8/layout/venn3"/>
    <dgm:cxn modelId="{7DF53F64-D1C2-4A70-8F8B-06A86BE08BE7}" type="presOf" srcId="{B8247BB2-A816-4D97-92B6-09382AF1954B}" destId="{B51F3C88-5525-49C6-A7A0-252BB25243F7}" srcOrd="0" destOrd="0" presId="urn:microsoft.com/office/officeart/2005/8/layout/venn3"/>
    <dgm:cxn modelId="{DA020CFC-9CDA-4CCD-B861-A4909CE601BD}" type="presOf" srcId="{0F2D72F6-E589-4204-9B23-9ABEA450EA96}" destId="{20CA2679-79E0-4537-8232-A10EFD6CE196}" srcOrd="0" destOrd="0" presId="urn:microsoft.com/office/officeart/2005/8/layout/venn3"/>
    <dgm:cxn modelId="{D1C6F5A3-4249-41AA-89E6-D7AFEFBCB8BD}" srcId="{0F2D72F6-E589-4204-9B23-9ABEA450EA96}" destId="{AE16BB13-CF4B-4E52-9AC3-1DE549494517}" srcOrd="2" destOrd="0" parTransId="{B156A17C-2ACA-4CD5-8741-E01B701E899B}" sibTransId="{06FE2E36-3482-4235-A10A-C354E0B0CF41}"/>
    <dgm:cxn modelId="{A6E7F7D1-B84F-4DB4-A5D6-D31A58D6F390}" type="presOf" srcId="{B80C16EE-2B89-48A8-861E-DFBCF4E79EB1}" destId="{AF713894-7537-4E75-B136-66D918FEA8AF}" srcOrd="0" destOrd="0" presId="urn:microsoft.com/office/officeart/2005/8/layout/venn3"/>
    <dgm:cxn modelId="{F88BFEEF-FC88-4F8F-BFFF-2E28AA5B84FF}" type="presParOf" srcId="{20CA2679-79E0-4537-8232-A10EFD6CE196}" destId="{AF713894-7537-4E75-B136-66D918FEA8AF}" srcOrd="0" destOrd="0" presId="urn:microsoft.com/office/officeart/2005/8/layout/venn3"/>
    <dgm:cxn modelId="{1C43AA51-B201-44BF-A78A-D8D6C03DB5B9}" type="presParOf" srcId="{20CA2679-79E0-4537-8232-A10EFD6CE196}" destId="{D63DB0CE-DE81-41DA-8E5A-ACD2F83C2BBF}" srcOrd="1" destOrd="0" presId="urn:microsoft.com/office/officeart/2005/8/layout/venn3"/>
    <dgm:cxn modelId="{1514E407-2073-4735-AB1D-8BDED09657A8}" type="presParOf" srcId="{20CA2679-79E0-4537-8232-A10EFD6CE196}" destId="{8758F098-C023-4106-97B5-AB0F10CF5D5E}" srcOrd="2" destOrd="0" presId="urn:microsoft.com/office/officeart/2005/8/layout/venn3"/>
    <dgm:cxn modelId="{CB366C36-6C1A-4D74-B78F-E194888A8A19}" type="presParOf" srcId="{20CA2679-79E0-4537-8232-A10EFD6CE196}" destId="{AA9CBF98-07FB-4D32-B843-DCD807D5E006}" srcOrd="3" destOrd="0" presId="urn:microsoft.com/office/officeart/2005/8/layout/venn3"/>
    <dgm:cxn modelId="{C15036EC-FE0F-4615-BB08-0ED9C4487FD7}" type="presParOf" srcId="{20CA2679-79E0-4537-8232-A10EFD6CE196}" destId="{77AB90EC-0D85-4F45-8485-CECC954DECEA}" srcOrd="4" destOrd="0" presId="urn:microsoft.com/office/officeart/2005/8/layout/venn3"/>
    <dgm:cxn modelId="{CE318FF3-CF3E-4B57-993D-79E352C0C4FA}" type="presParOf" srcId="{20CA2679-79E0-4537-8232-A10EFD6CE196}" destId="{A4702172-73DB-496D-8CC3-FDF86FBFDA1B}" srcOrd="5" destOrd="0" presId="urn:microsoft.com/office/officeart/2005/8/layout/venn3"/>
    <dgm:cxn modelId="{6AF00A6F-1328-4D89-8161-E3BE0B8FF0F0}" type="presParOf" srcId="{20CA2679-79E0-4537-8232-A10EFD6CE196}" destId="{BE24880B-5C3C-4198-BB0B-0A05C4FE6692}" srcOrd="6" destOrd="0" presId="urn:microsoft.com/office/officeart/2005/8/layout/venn3"/>
    <dgm:cxn modelId="{7BBE0636-17A3-430A-8CE3-6BBDDC21993C}" type="presParOf" srcId="{20CA2679-79E0-4537-8232-A10EFD6CE196}" destId="{D3E5AE08-9EAA-4333-9376-E31E6AC16AAE}" srcOrd="7" destOrd="0" presId="urn:microsoft.com/office/officeart/2005/8/layout/venn3"/>
    <dgm:cxn modelId="{0E388A69-E464-4AB3-B95B-588E8CBF945E}" type="presParOf" srcId="{20CA2679-79E0-4537-8232-A10EFD6CE196}" destId="{B51F3C88-5525-49C6-A7A0-252BB25243F7}" srcOrd="8" destOrd="0" presId="urn:microsoft.com/office/officeart/2005/8/layout/venn3"/>
    <dgm:cxn modelId="{9ADC421E-97BE-4611-803E-2872D2EB55D7}" type="presParOf" srcId="{20CA2679-79E0-4537-8232-A10EFD6CE196}" destId="{DF42C668-5209-4CC7-AEEB-0B2F52CF3261}" srcOrd="9" destOrd="0" presId="urn:microsoft.com/office/officeart/2005/8/layout/venn3"/>
    <dgm:cxn modelId="{912C5CA7-E174-4539-B715-70A449FBCD6E}" type="presParOf" srcId="{20CA2679-79E0-4537-8232-A10EFD6CE196}" destId="{5B68D974-9202-4146-B162-3A791370620D}" srcOrd="10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713894-7537-4E75-B136-66D918FEA8AF}">
      <dsp:nvSpPr>
        <dsp:cNvPr id="0" name=""/>
        <dsp:cNvSpPr/>
      </dsp:nvSpPr>
      <dsp:spPr>
        <a:xfrm>
          <a:off x="0" y="406008"/>
          <a:ext cx="1663920" cy="2577495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91571" tIns="17780" rIns="91571" bIns="1778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dirty="0" smtClean="0">
              <a:latin typeface="Calibri" pitchFamily="34" charset="0"/>
              <a:cs typeface="Calibri" pitchFamily="34" charset="0"/>
            </a:rPr>
            <a:t>Posee cuatro elementos básicos: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dirty="0" smtClean="0">
              <a:latin typeface="Calibri" pitchFamily="34" charset="0"/>
              <a:cs typeface="Calibri" pitchFamily="34" charset="0"/>
            </a:rPr>
            <a:t>emisor, receptor, mensaje, canales.</a:t>
          </a:r>
          <a:endParaRPr lang="es-AR" sz="1400" b="1" kern="1200" dirty="0">
            <a:latin typeface="Calibri" pitchFamily="34" charset="0"/>
            <a:cs typeface="Calibri" pitchFamily="34" charset="0"/>
          </a:endParaRPr>
        </a:p>
      </dsp:txBody>
      <dsp:txXfrm>
        <a:off x="243675" y="783473"/>
        <a:ext cx="1176570" cy="1822565"/>
      </dsp:txXfrm>
    </dsp:sp>
    <dsp:sp modelId="{8758F098-C023-4106-97B5-AB0F10CF5D5E}">
      <dsp:nvSpPr>
        <dsp:cNvPr id="0" name=""/>
        <dsp:cNvSpPr/>
      </dsp:nvSpPr>
      <dsp:spPr>
        <a:xfrm>
          <a:off x="1332768" y="461483"/>
          <a:ext cx="1663920" cy="2577495"/>
        </a:xfrm>
        <a:prstGeom prst="ellipse">
          <a:avLst/>
        </a:prstGeom>
        <a:solidFill>
          <a:schemeClr val="accent5">
            <a:alpha val="50000"/>
            <a:hueOff val="3077562"/>
            <a:satOff val="-1099"/>
            <a:lumOff val="1765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91571" tIns="17780" rIns="91571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400" b="1" kern="1200" dirty="0" smtClean="0">
              <a:latin typeface="Calibri" pitchFamily="34" charset="0"/>
              <a:cs typeface="Calibri" pitchFamily="34" charset="0"/>
            </a:rPr>
            <a:t>Es social</a:t>
          </a:r>
          <a:endParaRPr lang="es-AR" sz="1400" b="1" kern="1200" dirty="0">
            <a:latin typeface="Calibri" pitchFamily="34" charset="0"/>
            <a:cs typeface="Calibri" pitchFamily="34" charset="0"/>
          </a:endParaRPr>
        </a:p>
      </dsp:txBody>
      <dsp:txXfrm>
        <a:off x="1576443" y="838948"/>
        <a:ext cx="1176570" cy="1822565"/>
      </dsp:txXfrm>
    </dsp:sp>
    <dsp:sp modelId="{77AB90EC-0D85-4F45-8485-CECC954DECEA}">
      <dsp:nvSpPr>
        <dsp:cNvPr id="0" name=""/>
        <dsp:cNvSpPr/>
      </dsp:nvSpPr>
      <dsp:spPr>
        <a:xfrm>
          <a:off x="2663904" y="461483"/>
          <a:ext cx="1663920" cy="2577495"/>
        </a:xfrm>
        <a:prstGeom prst="ellipse">
          <a:avLst/>
        </a:prstGeom>
        <a:solidFill>
          <a:schemeClr val="accent5">
            <a:alpha val="50000"/>
            <a:hueOff val="6155125"/>
            <a:satOff val="-2198"/>
            <a:lumOff val="353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91571" tIns="17780" rIns="91571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dirty="0" smtClean="0">
              <a:latin typeface="Calibri" pitchFamily="34" charset="0"/>
              <a:cs typeface="Calibri" pitchFamily="34" charset="0"/>
            </a:rPr>
            <a:t>Es dinámico</a:t>
          </a:r>
          <a:endParaRPr lang="es-AR" sz="1400" b="1" kern="1200" dirty="0">
            <a:latin typeface="Calibri" pitchFamily="34" charset="0"/>
            <a:cs typeface="Calibri" pitchFamily="34" charset="0"/>
          </a:endParaRPr>
        </a:p>
      </dsp:txBody>
      <dsp:txXfrm>
        <a:off x="2907579" y="838948"/>
        <a:ext cx="1176570" cy="1822565"/>
      </dsp:txXfrm>
    </dsp:sp>
    <dsp:sp modelId="{BE24880B-5C3C-4198-BB0B-0A05C4FE6692}">
      <dsp:nvSpPr>
        <dsp:cNvPr id="0" name=""/>
        <dsp:cNvSpPr/>
      </dsp:nvSpPr>
      <dsp:spPr>
        <a:xfrm>
          <a:off x="3995041" y="461483"/>
          <a:ext cx="1663920" cy="2577495"/>
        </a:xfrm>
        <a:prstGeom prst="ellipse">
          <a:avLst/>
        </a:prstGeom>
        <a:solidFill>
          <a:schemeClr val="accent5">
            <a:alpha val="50000"/>
            <a:hueOff val="9232688"/>
            <a:satOff val="-3298"/>
            <a:lumOff val="5295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91571" tIns="17780" rIns="91571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400" b="1" kern="1200" dirty="0" smtClean="0">
              <a:latin typeface="Calibri" pitchFamily="34" charset="0"/>
              <a:cs typeface="Calibri" pitchFamily="34" charset="0"/>
            </a:rPr>
            <a:t>Siempre se comparte algo </a:t>
          </a:r>
          <a:r>
            <a:rPr lang="es-AR" sz="1200" b="1" kern="1200" dirty="0" smtClean="0">
              <a:latin typeface="Calibri" pitchFamily="34" charset="0"/>
              <a:cs typeface="Calibri" pitchFamily="34" charset="0"/>
            </a:rPr>
            <a:t>(información sentimiento, conocimiento)</a:t>
          </a:r>
          <a:endParaRPr lang="es-AR" sz="1200" b="1" kern="1200" dirty="0">
            <a:latin typeface="Calibri" pitchFamily="34" charset="0"/>
            <a:cs typeface="Calibri" pitchFamily="34" charset="0"/>
          </a:endParaRPr>
        </a:p>
      </dsp:txBody>
      <dsp:txXfrm>
        <a:off x="4238716" y="838948"/>
        <a:ext cx="1176570" cy="1822565"/>
      </dsp:txXfrm>
    </dsp:sp>
    <dsp:sp modelId="{B51F3C88-5525-49C6-A7A0-252BB25243F7}">
      <dsp:nvSpPr>
        <dsp:cNvPr id="0" name=""/>
        <dsp:cNvSpPr/>
      </dsp:nvSpPr>
      <dsp:spPr>
        <a:xfrm>
          <a:off x="5326177" y="461483"/>
          <a:ext cx="1663920" cy="2577495"/>
        </a:xfrm>
        <a:prstGeom prst="ellipse">
          <a:avLst/>
        </a:prstGeom>
        <a:solidFill>
          <a:schemeClr val="accent5">
            <a:alpha val="50000"/>
            <a:hueOff val="12310249"/>
            <a:satOff val="-4397"/>
            <a:lumOff val="706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91571" tIns="17780" rIns="91571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dirty="0" smtClean="0">
              <a:latin typeface="Calibri" pitchFamily="34" charset="0"/>
              <a:cs typeface="Calibri" pitchFamily="34" charset="0"/>
            </a:rPr>
            <a:t>Siempre hay persuasión</a:t>
          </a:r>
          <a:endParaRPr lang="es-AR" sz="1400" b="1" kern="1200" dirty="0">
            <a:latin typeface="Calibri" pitchFamily="34" charset="0"/>
            <a:cs typeface="Calibri" pitchFamily="34" charset="0"/>
          </a:endParaRPr>
        </a:p>
      </dsp:txBody>
      <dsp:txXfrm>
        <a:off x="5569852" y="838948"/>
        <a:ext cx="1176570" cy="1822565"/>
      </dsp:txXfrm>
    </dsp:sp>
    <dsp:sp modelId="{5B68D974-9202-4146-B162-3A791370620D}">
      <dsp:nvSpPr>
        <dsp:cNvPr id="0" name=""/>
        <dsp:cNvSpPr/>
      </dsp:nvSpPr>
      <dsp:spPr>
        <a:xfrm>
          <a:off x="6657313" y="461483"/>
          <a:ext cx="1839081" cy="2577495"/>
        </a:xfrm>
        <a:prstGeom prst="ellipse">
          <a:avLst/>
        </a:prstGeom>
        <a:solidFill>
          <a:schemeClr val="accent5">
            <a:alpha val="50000"/>
            <a:hueOff val="15387812"/>
            <a:satOff val="-5496"/>
            <a:lumOff val="8825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91571" tIns="17780" rIns="91571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dirty="0" smtClean="0">
              <a:latin typeface="Calibri" pitchFamily="34" charset="0"/>
              <a:cs typeface="Calibri" pitchFamily="34" charset="0"/>
            </a:rPr>
            <a:t>Siempre hay </a:t>
          </a:r>
          <a:r>
            <a:rPr lang="es-ES" sz="1300" b="1" kern="1200" dirty="0" smtClean="0">
              <a:latin typeface="Calibri" pitchFamily="34" charset="0"/>
              <a:cs typeface="Calibri" pitchFamily="34" charset="0"/>
            </a:rPr>
            <a:t>intencionalidad</a:t>
          </a:r>
          <a:endParaRPr lang="es-AR" sz="1300" b="1" kern="1200" dirty="0">
            <a:latin typeface="Calibri" pitchFamily="34" charset="0"/>
            <a:cs typeface="Calibri" pitchFamily="34" charset="0"/>
          </a:endParaRPr>
        </a:p>
      </dsp:txBody>
      <dsp:txXfrm>
        <a:off x="6926640" y="838948"/>
        <a:ext cx="1300427" cy="18225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1D5C76-F051-4324-8984-F3EA7A30D875}" type="datetimeFigureOut">
              <a:rPr lang="es-AR" smtClean="0"/>
              <a:t>4/7/2017</a:t>
            </a:fld>
            <a:endParaRPr lang="es-A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8CA705-3508-43F3-8EFD-AECDF16449A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20298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2 Marcador de notas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AR" altLang="es-AR" smtClean="0"/>
          </a:p>
        </p:txBody>
      </p:sp>
      <p:sp>
        <p:nvSpPr>
          <p:cNvPr id="1331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987AD7-877A-4160-A9E1-8459C680E1D3}" type="slidenum">
              <a:rPr kumimoji="0" lang="es-AR" altLang="es-A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s-AR" altLang="es-A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05537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3" y="2367094"/>
            <a:ext cx="10363827" cy="342410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86A6F7-683C-4C37-9494-57BC1777F39F}" type="slidenum">
              <a:rPr lang="es-AR" altLang="es-AR" smtClean="0"/>
              <a:pPr>
                <a:defRPr/>
              </a:pPr>
              <a:t>‹Nº›</a:t>
            </a:fld>
            <a:endParaRPr lang="es-AR" altLang="es-AR"/>
          </a:p>
        </p:txBody>
      </p:sp>
    </p:spTree>
    <p:extLst>
      <p:ext uri="{BB962C8B-B14F-4D97-AF65-F5344CB8AC3E}">
        <p14:creationId xmlns:p14="http://schemas.microsoft.com/office/powerpoint/2010/main" val="3132588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6" y="618519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5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5" y="5883277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3" y="5883277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D6BA1A7-E289-418B-9B93-49F28453EB73}" type="slidenum">
              <a:rPr lang="es-AR" altLang="es-AR" smtClean="0"/>
              <a:pPr>
                <a:defRPr/>
              </a:pPr>
              <a:t>‹Nº›</a:t>
            </a:fld>
            <a:endParaRPr lang="es-AR" altLang="es-AR"/>
          </a:p>
        </p:txBody>
      </p:sp>
      <p:graphicFrame>
        <p:nvGraphicFramePr>
          <p:cNvPr id="8" name="Object 14"/>
          <p:cNvGraphicFramePr>
            <a:graphicFrameLocks noChangeAspect="1"/>
          </p:cNvGraphicFramePr>
          <p:nvPr userDrawn="1"/>
        </p:nvGraphicFramePr>
        <p:xfrm>
          <a:off x="10718800" y="57151"/>
          <a:ext cx="1329267" cy="70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Fotografía de Photo Editor" r:id="rId5" imgW="2933333" imgH="2085714" progId="">
                  <p:embed/>
                </p:oleObj>
              </mc:Choice>
              <mc:Fallback>
                <p:oleObj name="Fotografía de Photo Editor" r:id="rId5" imgW="2933333" imgH="2085714" progId="">
                  <p:embed/>
                  <p:pic>
                    <p:nvPicPr>
                      <p:cNvPr id="8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18800" y="57151"/>
                        <a:ext cx="1329267" cy="708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D34817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80808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E9E5DC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27627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3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457200">
              <a:spcBef>
                <a:spcPct val="0"/>
              </a:spcBef>
              <a:buClrTx/>
              <a:buSzTx/>
              <a:buNone/>
            </a:pPr>
            <a:fld id="{D60A2A2B-7FCB-4A40-9397-B29BA6996CF7}" type="slidenum">
              <a:rPr lang="es-AR" altLang="es-AR" sz="2600">
                <a:solidFill>
                  <a:prstClr val="white"/>
                </a:solidFill>
                <a:latin typeface="Calibri" panose="020F0502020204030204" pitchFamily="34" charset="0"/>
              </a:rPr>
              <a:pPr defTabSz="457200">
                <a:spcBef>
                  <a:spcPct val="0"/>
                </a:spcBef>
                <a:buClrTx/>
                <a:buSzTx/>
                <a:buNone/>
              </a:pPr>
              <a:t>1</a:t>
            </a:fld>
            <a:endParaRPr lang="es-AR" altLang="es-AR" sz="2600">
              <a:solidFill>
                <a:prstClr val="white"/>
              </a:solidFill>
              <a:latin typeface="Calibri" panose="020F0502020204030204" pitchFamily="34" charset="0"/>
            </a:endParaRPr>
          </a:p>
        </p:txBody>
      </p:sp>
      <p:sp>
        <p:nvSpPr>
          <p:cNvPr id="5" name="1 Título"/>
          <p:cNvSpPr txBox="1">
            <a:spLocks/>
          </p:cNvSpPr>
          <p:nvPr/>
        </p:nvSpPr>
        <p:spPr bwMode="auto">
          <a:xfrm>
            <a:off x="2286000" y="428625"/>
            <a:ext cx="7924800" cy="642938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defTabSz="457200">
              <a:lnSpc>
                <a:spcPct val="90000"/>
              </a:lnSpc>
              <a:defRPr/>
            </a:pPr>
            <a:r>
              <a:rPr lang="es-MX" sz="2400" kern="0" dirty="0">
                <a:solidFill>
                  <a:srgbClr val="4BCAAD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s-MX" sz="4000" kern="0" dirty="0">
                <a:solidFill>
                  <a:srgbClr val="4BCAAD"/>
                </a:solidFill>
                <a:latin typeface="Bauhaus 93" panose="04030905020B02020C02" pitchFamily="82" charset="0"/>
                <a:cs typeface="Calibri" pitchFamily="34" charset="0"/>
              </a:rPr>
              <a:t>Proceso de la Comunicación</a:t>
            </a:r>
            <a:endParaRPr lang="es-AR" sz="4000" kern="0" dirty="0">
              <a:solidFill>
                <a:srgbClr val="4BCAAD"/>
              </a:solidFill>
              <a:latin typeface="Bauhaus 93" panose="04030905020B02020C02" pitchFamily="82" charset="0"/>
              <a:cs typeface="Calibri" pitchFamily="34" charset="0"/>
            </a:endParaRPr>
          </a:p>
        </p:txBody>
      </p:sp>
      <p:sp>
        <p:nvSpPr>
          <p:cNvPr id="12292" name="6 CuadroTexto"/>
          <p:cNvSpPr txBox="1">
            <a:spLocks noChangeArrowheads="1"/>
          </p:cNvSpPr>
          <p:nvPr/>
        </p:nvSpPr>
        <p:spPr bwMode="auto">
          <a:xfrm>
            <a:off x="2325157" y="954445"/>
            <a:ext cx="728662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457200">
              <a:spcBef>
                <a:spcPct val="0"/>
              </a:spcBef>
              <a:buClrTx/>
              <a:buSzTx/>
              <a:buNone/>
            </a:pPr>
            <a:r>
              <a:rPr lang="es-ES" altLang="es-AR" sz="1800" dirty="0">
                <a:solidFill>
                  <a:prstClr val="black"/>
                </a:solidFill>
                <a:latin typeface="Calibri" panose="020F0502020204030204" pitchFamily="34" charset="0"/>
              </a:rPr>
              <a:t> </a:t>
            </a:r>
            <a:endParaRPr lang="es-AR" altLang="es-AR" sz="18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457200">
              <a:spcBef>
                <a:spcPct val="0"/>
              </a:spcBef>
              <a:buClrTx/>
              <a:buSzTx/>
              <a:buNone/>
            </a:pPr>
            <a:r>
              <a:rPr lang="es-ES" altLang="es-AR" sz="2000" dirty="0">
                <a:solidFill>
                  <a:prstClr val="black"/>
                </a:solidFill>
                <a:latin typeface="Bauhaus 93" panose="04030905020B02020C02" pitchFamily="82" charset="0"/>
              </a:rPr>
              <a:t>Cómo anteriormente citamos, la comunicación es…</a:t>
            </a:r>
          </a:p>
          <a:p>
            <a:pPr defTabSz="457200">
              <a:spcBef>
                <a:spcPct val="0"/>
              </a:spcBef>
              <a:buClrTx/>
              <a:buSzTx/>
              <a:buNone/>
            </a:pPr>
            <a:endParaRPr lang="es-AR" altLang="es-AR" sz="18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9" name="8 Rectángulo redondeado"/>
          <p:cNvSpPr/>
          <p:nvPr/>
        </p:nvSpPr>
        <p:spPr bwMode="auto">
          <a:xfrm>
            <a:off x="3071664" y="2090208"/>
            <a:ext cx="5500726" cy="71438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headEnd type="none" w="med" len="med"/>
            <a:tailEnd type="none" w="med" len="med"/>
          </a:ln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55000" dir="5400000" sy="-100000" algn="bl" rotWithShape="0"/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convex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defTabSz="457200">
              <a:defRPr/>
            </a:pPr>
            <a:r>
              <a:rPr lang="es-ES" i="1" dirty="0">
                <a:solidFill>
                  <a:prstClr val="white"/>
                </a:solidFill>
                <a:latin typeface="Calibri" pitchFamily="34" charset="0"/>
                <a:cs typeface="Calibri" pitchFamily="34" charset="0"/>
              </a:rPr>
              <a:t> …un proceso mediante el cual un sistema transmite información a otro sistema que es capaz de recibirla</a:t>
            </a:r>
            <a:r>
              <a:rPr lang="es-ES" i="1" dirty="0">
                <a:solidFill>
                  <a:srgbClr val="AABED7"/>
                </a:solidFill>
                <a:latin typeface="Calibri" pitchFamily="34" charset="0"/>
                <a:cs typeface="Calibri" pitchFamily="34" charset="0"/>
              </a:rPr>
              <a:t>.</a:t>
            </a:r>
            <a:endParaRPr lang="es-AR" i="1" dirty="0">
              <a:solidFill>
                <a:srgbClr val="AABED7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294" name="9 CuadroTexto"/>
          <p:cNvSpPr txBox="1">
            <a:spLocks noChangeArrowheads="1"/>
          </p:cNvSpPr>
          <p:nvPr/>
        </p:nvSpPr>
        <p:spPr bwMode="auto">
          <a:xfrm>
            <a:off x="2309814" y="3643314"/>
            <a:ext cx="41433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457200">
              <a:spcBef>
                <a:spcPct val="0"/>
              </a:spcBef>
              <a:buClrTx/>
              <a:buSzTx/>
              <a:buNone/>
            </a:pPr>
            <a:r>
              <a:rPr lang="es-AR" altLang="es-AR" sz="1800">
                <a:solidFill>
                  <a:prstClr val="black"/>
                </a:solidFill>
                <a:latin typeface="Calibri" panose="020F0502020204030204" pitchFamily="34" charset="0"/>
              </a:rPr>
              <a:t>Las características  de este proceso son…</a:t>
            </a:r>
          </a:p>
        </p:txBody>
      </p:sp>
      <p:graphicFrame>
        <p:nvGraphicFramePr>
          <p:cNvPr id="11" name="10 Diagrama"/>
          <p:cNvGraphicFramePr/>
          <p:nvPr>
            <p:extLst/>
          </p:nvPr>
        </p:nvGraphicFramePr>
        <p:xfrm>
          <a:off x="1884219" y="3506106"/>
          <a:ext cx="8498027" cy="35004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299" name="11 Rectángulo"/>
          <p:cNvSpPr>
            <a:spLocks noChangeArrowheads="1"/>
          </p:cNvSpPr>
          <p:nvPr/>
        </p:nvSpPr>
        <p:spPr bwMode="auto">
          <a:xfrm>
            <a:off x="9024939" y="1"/>
            <a:ext cx="1571625" cy="100012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457200">
              <a:spcBef>
                <a:spcPct val="0"/>
              </a:spcBef>
              <a:buClrTx/>
              <a:buSzTx/>
              <a:buNone/>
            </a:pPr>
            <a:endParaRPr lang="es-AR" altLang="es-AR" sz="20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819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AF713894-7537-4E75-B136-66D918FEA8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AF713894-7537-4E75-B136-66D918FEA8A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AF713894-7537-4E75-B136-66D918FEA8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AF713894-7537-4E75-B136-66D918FEA8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AF713894-7537-4E75-B136-66D918FEA8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AF713894-7537-4E75-B136-66D918FEA8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AF713894-7537-4E75-B136-66D918FEA8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AF713894-7537-4E75-B136-66D918FEA8AF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AF713894-7537-4E75-B136-66D918FEA8AF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AF713894-7537-4E75-B136-66D918FEA8AF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AF713894-7537-4E75-B136-66D918FEA8AF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AF713894-7537-4E75-B136-66D918FEA8AF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AF713894-7537-4E75-B136-66D918FEA8AF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AF713894-7537-4E75-B136-66D918FEA8AF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AF713894-7537-4E75-B136-66D918FEA8AF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8758F098-C023-4106-97B5-AB0F10CF5D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8758F098-C023-4106-97B5-AB0F10CF5D5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8758F098-C023-4106-97B5-AB0F10CF5D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8758F098-C023-4106-97B5-AB0F10CF5D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8758F098-C023-4106-97B5-AB0F10CF5D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8758F098-C023-4106-97B5-AB0F10CF5D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8758F098-C023-4106-97B5-AB0F10CF5D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8758F098-C023-4106-97B5-AB0F10CF5D5E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8758F098-C023-4106-97B5-AB0F10CF5D5E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8758F098-C023-4106-97B5-AB0F10CF5D5E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8758F098-C023-4106-97B5-AB0F10CF5D5E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8758F098-C023-4106-97B5-AB0F10CF5D5E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8758F098-C023-4106-97B5-AB0F10CF5D5E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8758F098-C023-4106-97B5-AB0F10CF5D5E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8758F098-C023-4106-97B5-AB0F10CF5D5E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8000"/>
                            </p:stCondLst>
                            <p:childTnLst>
                              <p:par>
                                <p:cTn id="5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77AB90EC-0D85-4F45-8485-CECC954DEC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77AB90EC-0D85-4F45-8485-CECC954DECE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77AB90EC-0D85-4F45-8485-CECC954DEC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77AB90EC-0D85-4F45-8485-CECC954DEC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77AB90EC-0D85-4F45-8485-CECC954DEC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77AB90EC-0D85-4F45-8485-CECC954DEC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77AB90EC-0D85-4F45-8485-CECC954DEC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77AB90EC-0D85-4F45-8485-CECC954DECEA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77AB90EC-0D85-4F45-8485-CECC954DECEA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77AB90EC-0D85-4F45-8485-CECC954DECEA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77AB90EC-0D85-4F45-8485-CECC954DECEA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77AB90EC-0D85-4F45-8485-CECC954DECEA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77AB90EC-0D85-4F45-8485-CECC954DECEA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77AB90EC-0D85-4F45-8485-CECC954DECEA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77AB90EC-0D85-4F45-8485-CECC954DECEA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0"/>
                            </p:stCondLst>
                            <p:childTnLst>
                              <p:par>
                                <p:cTn id="7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BE24880B-5C3C-4198-BB0B-0A05C4FE66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BE24880B-5C3C-4198-BB0B-0A05C4FE669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BE24880B-5C3C-4198-BB0B-0A05C4FE66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BE24880B-5C3C-4198-BB0B-0A05C4FE66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BE24880B-5C3C-4198-BB0B-0A05C4FE66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BE24880B-5C3C-4198-BB0B-0A05C4FE66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BE24880B-5C3C-4198-BB0B-0A05C4FE66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BE24880B-5C3C-4198-BB0B-0A05C4FE6692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BE24880B-5C3C-4198-BB0B-0A05C4FE6692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BE24880B-5C3C-4198-BB0B-0A05C4FE6692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BE24880B-5C3C-4198-BB0B-0A05C4FE6692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BE24880B-5C3C-4198-BB0B-0A05C4FE6692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BE24880B-5C3C-4198-BB0B-0A05C4FE6692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BE24880B-5C3C-4198-BB0B-0A05C4FE6692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BE24880B-5C3C-4198-BB0B-0A05C4FE6692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2000"/>
                            </p:stCondLst>
                            <p:childTnLst>
                              <p:par>
                                <p:cTn id="8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B51F3C88-5525-49C6-A7A0-252BB25243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B51F3C88-5525-49C6-A7A0-252BB25243F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B51F3C88-5525-49C6-A7A0-252BB25243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B51F3C88-5525-49C6-A7A0-252BB25243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B51F3C88-5525-49C6-A7A0-252BB25243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B51F3C88-5525-49C6-A7A0-252BB25243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B51F3C88-5525-49C6-A7A0-252BB25243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B51F3C88-5525-49C6-A7A0-252BB25243F7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B51F3C88-5525-49C6-A7A0-252BB25243F7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B51F3C88-5525-49C6-A7A0-252BB25243F7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B51F3C88-5525-49C6-A7A0-252BB25243F7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B51F3C88-5525-49C6-A7A0-252BB25243F7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B51F3C88-5525-49C6-A7A0-252BB25243F7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B51F3C88-5525-49C6-A7A0-252BB25243F7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B51F3C88-5525-49C6-A7A0-252BB25243F7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4000"/>
                            </p:stCondLst>
                            <p:childTnLst>
                              <p:par>
                                <p:cTn id="10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5B68D974-9202-4146-B162-3A79137062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5B68D974-9202-4146-B162-3A791370620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5B68D974-9202-4146-B162-3A79137062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5B68D974-9202-4146-B162-3A79137062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5B68D974-9202-4146-B162-3A79137062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5B68D974-9202-4146-B162-3A79137062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5B68D974-9202-4146-B162-3A79137062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5B68D974-9202-4146-B162-3A791370620D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5B68D974-9202-4146-B162-3A791370620D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5B68D974-9202-4146-B162-3A791370620D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5B68D974-9202-4146-B162-3A791370620D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5B68D974-9202-4146-B162-3A791370620D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5B68D974-9202-4146-B162-3A791370620D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5B68D974-9202-4146-B162-3A791370620D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5B68D974-9202-4146-B162-3A791370620D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6000"/>
                            </p:stCondLst>
                            <p:childTnLst>
                              <p:par>
                                <p:cTn id="123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4" dur="1000" fill="hold"/>
                                        <p:tgtEl>
                                          <p:spTgt spid="11">
                                            <p:graphicEl>
                                              <a:dgm id="{AF713894-7537-4E75-B136-66D918FEA8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7000"/>
                            </p:stCondLst>
                            <p:childTnLst>
                              <p:par>
                                <p:cTn id="126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7" dur="1000" fill="hold"/>
                                        <p:tgtEl>
                                          <p:spTgt spid="11">
                                            <p:graphicEl>
                                              <a:dgm id="{8758F098-C023-4106-97B5-AB0F10CF5D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8000"/>
                            </p:stCondLst>
                            <p:childTnLst>
                              <p:par>
                                <p:cTn id="129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0" dur="1000" fill="hold"/>
                                        <p:tgtEl>
                                          <p:spTgt spid="11">
                                            <p:graphicEl>
                                              <a:dgm id="{77AB90EC-0D85-4F45-8485-CECC954DEC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9000"/>
                            </p:stCondLst>
                            <p:childTnLst>
                              <p:par>
                                <p:cTn id="132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3" dur="1000" fill="hold"/>
                                        <p:tgtEl>
                                          <p:spTgt spid="11">
                                            <p:graphicEl>
                                              <a:dgm id="{BE24880B-5C3C-4198-BB0B-0A05C4FE66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20000"/>
                            </p:stCondLst>
                            <p:childTnLst>
                              <p:par>
                                <p:cTn id="135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6" dur="1000" fill="hold"/>
                                        <p:tgtEl>
                                          <p:spTgt spid="11">
                                            <p:graphicEl>
                                              <a:dgm id="{B51F3C88-5525-49C6-A7A0-252BB25243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21000"/>
                            </p:stCondLst>
                            <p:childTnLst>
                              <p:par>
                                <p:cTn id="138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9" dur="1000" fill="hold"/>
                                        <p:tgtEl>
                                          <p:spTgt spid="11">
                                            <p:graphicEl>
                                              <a:dgm id="{5B68D974-9202-4146-B162-3A79137062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2292" grpId="0"/>
      <p:bldP spid="9" grpId="0" animBg="1"/>
      <p:bldGraphic spid="11" grpId="0" uiExpand="1">
        <p:bldSub>
          <a:bldDgm bld="one"/>
        </p:bldSub>
      </p:bldGraphic>
      <p:bldGraphic spid="11" grpId="1">
        <p:bldSub>
          <a:bldDgm bld="one"/>
        </p:bldSub>
      </p:bldGraphic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Características de comunicación"/>
</p:tagLst>
</file>

<file path=ppt/theme/theme1.xml><?xml version="1.0" encoding="utf-8"?>
<a:theme xmlns:a="http://schemas.openxmlformats.org/drawingml/2006/main" name="Gota">
  <a:themeElements>
    <a:clrScheme name="Gota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Got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ot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47</Words>
  <Application>Microsoft Office PowerPoint</Application>
  <PresentationFormat>Panorámica</PresentationFormat>
  <Paragraphs>14</Paragraphs>
  <Slides>1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9" baseType="lpstr">
      <vt:lpstr>Arial</vt:lpstr>
      <vt:lpstr>Bauhaus 93</vt:lpstr>
      <vt:lpstr>Calibri</vt:lpstr>
      <vt:lpstr>Century Gothic</vt:lpstr>
      <vt:lpstr>Tw Cen MT</vt:lpstr>
      <vt:lpstr>Wingdings</vt:lpstr>
      <vt:lpstr>Gota</vt:lpstr>
      <vt:lpstr>Fotografía de Photo Editor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Características de comunicación</dc:title>
  <dc:creator>Paula Sambeth</dc:creator>
  <dc:description/>
  <cp:lastModifiedBy>Paula Sambeth</cp:lastModifiedBy>
  <cp:revision>9</cp:revision>
  <dcterms:created xsi:type="dcterms:W3CDTF">2017-07-03T20:42:07Z</dcterms:created>
  <dcterms:modified xsi:type="dcterms:W3CDTF">2017-07-04T16:32:06Z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Características de comunicación</vt:lpwstr>
  </property>
  <property fmtid="{D5CDD505-2E9C-101B-9397-08002B2CF9AE}" pid="3" name="SlideDescription">
    <vt:lpwstr/>
  </property>
</Properties>
</file>