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60" r:id="rId2"/>
    <p:sldId id="259" r:id="rId3"/>
    <p:sldId id="261" r:id="rId4"/>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4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9B63CC-0ED7-4B2C-BBE9-32D1B8115C3B}" type="doc">
      <dgm:prSet loTypeId="urn:microsoft.com/office/officeart/2008/layout/HorizontalMultiLevelHierarchy" loCatId="hierarchy" qsTypeId="urn:microsoft.com/office/officeart/2005/8/quickstyle/simple3" qsCatId="simple" csTypeId="urn:microsoft.com/office/officeart/2005/8/colors/colorful5" csCatId="colorful" phldr="1"/>
      <dgm:spPr/>
      <dgm:t>
        <a:bodyPr/>
        <a:lstStyle/>
        <a:p>
          <a:endParaRPr lang="es-CO"/>
        </a:p>
      </dgm:t>
    </dgm:pt>
    <dgm:pt modelId="{31CFDBD8-F201-4883-A3F7-C2814B93C697}">
      <dgm:prSet phldrT="[Texto]"/>
      <dgm:spPr/>
      <dgm:t>
        <a:bodyPr/>
        <a:lstStyle/>
        <a:p>
          <a:r>
            <a:rPr lang="es-CO" b="1" dirty="0"/>
            <a:t>Cronograma </a:t>
          </a:r>
          <a:endParaRPr lang="es-CO" b="1" dirty="0" smtClean="0"/>
        </a:p>
      </dgm:t>
    </dgm:pt>
    <dgm:pt modelId="{52DBF08E-DBA1-4497-B82E-250AAAC24DC6}" type="parTrans" cxnId="{4F44A02E-16D8-477F-9F74-D5680834029E}">
      <dgm:prSet/>
      <dgm:spPr/>
      <dgm:t>
        <a:bodyPr/>
        <a:lstStyle/>
        <a:p>
          <a:endParaRPr lang="es-CO"/>
        </a:p>
      </dgm:t>
    </dgm:pt>
    <dgm:pt modelId="{1087E044-AA61-4C32-B124-AF5833CF964E}" type="sibTrans" cxnId="{4F44A02E-16D8-477F-9F74-D5680834029E}">
      <dgm:prSet/>
      <dgm:spPr/>
      <dgm:t>
        <a:bodyPr/>
        <a:lstStyle/>
        <a:p>
          <a:endParaRPr lang="es-CO"/>
        </a:p>
      </dgm:t>
    </dgm:pt>
    <dgm:pt modelId="{7073757E-65D7-4C48-8528-A82E15016D2F}" type="asst">
      <dgm:prSet phldrT="[Texto]" custT="1"/>
      <dgm:spPr/>
      <dgm:t>
        <a:bodyPr/>
        <a:lstStyle/>
        <a:p>
          <a:r>
            <a:rPr lang="es-CO" sz="1400" dirty="0" smtClean="0"/>
            <a:t>Preparación </a:t>
          </a:r>
          <a:endParaRPr lang="es-CO" sz="1400" dirty="0"/>
        </a:p>
      </dgm:t>
    </dgm:pt>
    <dgm:pt modelId="{83E30480-1E5F-41A1-B53F-5F9BB34AB527}" type="parTrans" cxnId="{6CB4272E-202A-41B5-B9FD-4935C37D9E87}">
      <dgm:prSet/>
      <dgm:spPr/>
      <dgm:t>
        <a:bodyPr/>
        <a:lstStyle/>
        <a:p>
          <a:endParaRPr lang="es-CO"/>
        </a:p>
      </dgm:t>
    </dgm:pt>
    <dgm:pt modelId="{95053AB3-C4CA-427C-AA13-81CC2E2EEC34}" type="sibTrans" cxnId="{6CB4272E-202A-41B5-B9FD-4935C37D9E87}">
      <dgm:prSet/>
      <dgm:spPr/>
      <dgm:t>
        <a:bodyPr/>
        <a:lstStyle/>
        <a:p>
          <a:endParaRPr lang="es-CO"/>
        </a:p>
      </dgm:t>
    </dgm:pt>
    <dgm:pt modelId="{72812B02-6A70-4606-850B-33C02AFE0ACB}">
      <dgm:prSet phldrT="[Texto]" custT="1"/>
      <dgm:spPr/>
      <dgm:t>
        <a:bodyPr/>
        <a:lstStyle/>
        <a:p>
          <a:r>
            <a:rPr lang="es-CO" sz="1400" dirty="0" smtClean="0"/>
            <a:t>Transición 01/01/2015 </a:t>
          </a:r>
          <a:endParaRPr lang="es-CO" sz="1400" dirty="0"/>
        </a:p>
      </dgm:t>
    </dgm:pt>
    <dgm:pt modelId="{ACDCDD97-EAD5-42D1-A8F4-78E826E78442}" type="parTrans" cxnId="{1D3C5A2D-3CBB-4B4E-873D-7D184F228156}">
      <dgm:prSet/>
      <dgm:spPr/>
      <dgm:t>
        <a:bodyPr/>
        <a:lstStyle/>
        <a:p>
          <a:endParaRPr lang="es-CO"/>
        </a:p>
      </dgm:t>
    </dgm:pt>
    <dgm:pt modelId="{8BCD7796-836F-4DF4-8C63-9A60A5ECDFC7}" type="sibTrans" cxnId="{1D3C5A2D-3CBB-4B4E-873D-7D184F228156}">
      <dgm:prSet/>
      <dgm:spPr/>
      <dgm:t>
        <a:bodyPr/>
        <a:lstStyle/>
        <a:p>
          <a:endParaRPr lang="es-CO"/>
        </a:p>
      </dgm:t>
    </dgm:pt>
    <dgm:pt modelId="{2873CF0E-6367-4F47-B5B7-DFF3DE702A44}" type="asst">
      <dgm:prSet phldrT="[Texto]" custT="1"/>
      <dgm:spPr/>
      <dgm:t>
        <a:bodyPr/>
        <a:lstStyle/>
        <a:p>
          <a:r>
            <a:rPr lang="es-CO" sz="1400" dirty="0" smtClean="0"/>
            <a:t>31/12/2014</a:t>
          </a:r>
          <a:endParaRPr lang="es-CO" sz="1400" dirty="0"/>
        </a:p>
      </dgm:t>
    </dgm:pt>
    <dgm:pt modelId="{5F02B2A4-8600-46C7-B504-EA532E5073A9}" type="parTrans" cxnId="{FA082F73-3122-4D36-A1E8-A47620EB6A56}">
      <dgm:prSet/>
      <dgm:spPr/>
      <dgm:t>
        <a:bodyPr/>
        <a:lstStyle/>
        <a:p>
          <a:endParaRPr lang="es-CO"/>
        </a:p>
      </dgm:t>
    </dgm:pt>
    <dgm:pt modelId="{DDBC13B4-2779-48B4-B998-92E8C304A4B4}" type="sibTrans" cxnId="{FA082F73-3122-4D36-A1E8-A47620EB6A56}">
      <dgm:prSet/>
      <dgm:spPr/>
      <dgm:t>
        <a:bodyPr/>
        <a:lstStyle/>
        <a:p>
          <a:endParaRPr lang="es-CO"/>
        </a:p>
      </dgm:t>
    </dgm:pt>
    <dgm:pt modelId="{59819479-CEFC-49C7-B697-B3602FCCB22A}">
      <dgm:prSet phldrT="[Texto]" custT="1"/>
      <dgm:spPr/>
      <dgm:t>
        <a:bodyPr/>
        <a:lstStyle/>
        <a:p>
          <a:r>
            <a:rPr lang="es-CO" sz="1400" dirty="0" smtClean="0"/>
            <a:t>31/12/2016</a:t>
          </a:r>
          <a:endParaRPr lang="es-CO" sz="1400" dirty="0"/>
        </a:p>
      </dgm:t>
    </dgm:pt>
    <dgm:pt modelId="{62BE0392-638D-4C3B-868C-15EAEEF96414}" type="parTrans" cxnId="{9498AB55-2F9D-4A8F-9729-F765B0EB21E7}">
      <dgm:prSet/>
      <dgm:spPr/>
      <dgm:t>
        <a:bodyPr/>
        <a:lstStyle/>
        <a:p>
          <a:endParaRPr lang="es-CO"/>
        </a:p>
      </dgm:t>
    </dgm:pt>
    <dgm:pt modelId="{E4F2F2DD-8EDC-41DE-9409-6436A6A71B15}" type="sibTrans" cxnId="{9498AB55-2F9D-4A8F-9729-F765B0EB21E7}">
      <dgm:prSet/>
      <dgm:spPr/>
      <dgm:t>
        <a:bodyPr/>
        <a:lstStyle/>
        <a:p>
          <a:endParaRPr lang="es-CO"/>
        </a:p>
      </dgm:t>
    </dgm:pt>
    <dgm:pt modelId="{1FD6280A-803E-4769-845B-42832E37CF64}">
      <dgm:prSet phldrT="[Texto]" custT="1"/>
      <dgm:spPr/>
      <dgm:t>
        <a:bodyPr/>
        <a:lstStyle/>
        <a:p>
          <a:r>
            <a:rPr lang="es-CO" sz="1400" dirty="0" smtClean="0"/>
            <a:t>Aplicación 01/01/2016 </a:t>
          </a:r>
          <a:endParaRPr lang="es-CO" sz="1400" dirty="0"/>
        </a:p>
      </dgm:t>
    </dgm:pt>
    <dgm:pt modelId="{D1AF3B1F-E686-44FB-A83B-AED010C48F79}" type="sibTrans" cxnId="{A0A1BEF5-CDD0-42F1-86D5-85AF02ED17AB}">
      <dgm:prSet/>
      <dgm:spPr/>
      <dgm:t>
        <a:bodyPr/>
        <a:lstStyle/>
        <a:p>
          <a:endParaRPr lang="es-CO"/>
        </a:p>
      </dgm:t>
    </dgm:pt>
    <dgm:pt modelId="{B8F5735D-E136-40F1-8250-8DA4B8185A5C}" type="parTrans" cxnId="{A0A1BEF5-CDD0-42F1-86D5-85AF02ED17AB}">
      <dgm:prSet/>
      <dgm:spPr/>
      <dgm:t>
        <a:bodyPr/>
        <a:lstStyle/>
        <a:p>
          <a:endParaRPr lang="es-CO"/>
        </a:p>
      </dgm:t>
    </dgm:pt>
    <dgm:pt modelId="{04BA9E97-067D-4991-9D40-6D6C47CA988F}">
      <dgm:prSet phldrT="[Texto]" custT="1">
        <dgm:style>
          <a:lnRef idx="1">
            <a:schemeClr val="accent2"/>
          </a:lnRef>
          <a:fillRef idx="2">
            <a:schemeClr val="accent2"/>
          </a:fillRef>
          <a:effectRef idx="1">
            <a:schemeClr val="accent2"/>
          </a:effectRef>
          <a:fontRef idx="minor">
            <a:schemeClr val="dk1"/>
          </a:fontRef>
        </dgm:style>
      </dgm:prSet>
      <dgm:spPr/>
      <dgm:t>
        <a:bodyPr/>
        <a:lstStyle/>
        <a:p>
          <a:r>
            <a:rPr lang="es-CO" sz="1400" dirty="0" smtClean="0"/>
            <a:t>31/12/2015</a:t>
          </a:r>
          <a:endParaRPr lang="es-CO" sz="1400" dirty="0"/>
        </a:p>
      </dgm:t>
    </dgm:pt>
    <dgm:pt modelId="{52160D39-0039-4503-A822-0386600B16D5}" type="sibTrans" cxnId="{41695F5F-A04B-4B51-900A-AD8F5DAFCC39}">
      <dgm:prSet/>
      <dgm:spPr/>
      <dgm:t>
        <a:bodyPr/>
        <a:lstStyle/>
        <a:p>
          <a:endParaRPr lang="es-CO"/>
        </a:p>
      </dgm:t>
    </dgm:pt>
    <dgm:pt modelId="{30F46161-3F4C-4718-AEF4-6290D9474740}" type="parTrans" cxnId="{41695F5F-A04B-4B51-900A-AD8F5DAFCC39}">
      <dgm:prSet/>
      <dgm:spPr/>
      <dgm:t>
        <a:bodyPr/>
        <a:lstStyle/>
        <a:p>
          <a:endParaRPr lang="es-CO"/>
        </a:p>
      </dgm:t>
    </dgm:pt>
    <dgm:pt modelId="{490DD6B4-D83F-4513-BE05-03C6D1B12C10}" type="pres">
      <dgm:prSet presAssocID="{F69B63CC-0ED7-4B2C-BBE9-32D1B8115C3B}" presName="Name0" presStyleCnt="0">
        <dgm:presLayoutVars>
          <dgm:chPref val="1"/>
          <dgm:dir/>
          <dgm:animOne val="branch"/>
          <dgm:animLvl val="lvl"/>
          <dgm:resizeHandles val="exact"/>
        </dgm:presLayoutVars>
      </dgm:prSet>
      <dgm:spPr/>
      <dgm:t>
        <a:bodyPr/>
        <a:lstStyle/>
        <a:p>
          <a:endParaRPr lang="es-ES"/>
        </a:p>
      </dgm:t>
    </dgm:pt>
    <dgm:pt modelId="{015E6770-3CB2-48B1-9D3C-80BFCE82A768}" type="pres">
      <dgm:prSet presAssocID="{31CFDBD8-F201-4883-A3F7-C2814B93C697}" presName="root1" presStyleCnt="0"/>
      <dgm:spPr/>
    </dgm:pt>
    <dgm:pt modelId="{3E019ABF-A1BC-4226-AB06-8E4E0498C63C}" type="pres">
      <dgm:prSet presAssocID="{31CFDBD8-F201-4883-A3F7-C2814B93C697}" presName="LevelOneTextNode" presStyleLbl="node0" presStyleIdx="0" presStyleCnt="1" custLinFactX="-100000" custLinFactNeighborX="-118600">
        <dgm:presLayoutVars>
          <dgm:chPref val="3"/>
        </dgm:presLayoutVars>
      </dgm:prSet>
      <dgm:spPr/>
      <dgm:t>
        <a:bodyPr/>
        <a:lstStyle/>
        <a:p>
          <a:endParaRPr lang="es-ES"/>
        </a:p>
      </dgm:t>
    </dgm:pt>
    <dgm:pt modelId="{DF05AACB-A352-4449-939C-F96D6114A000}" type="pres">
      <dgm:prSet presAssocID="{31CFDBD8-F201-4883-A3F7-C2814B93C697}" presName="level2hierChild" presStyleCnt="0"/>
      <dgm:spPr/>
    </dgm:pt>
    <dgm:pt modelId="{29BD48FF-3CEA-4B2F-8649-EC768BA812F6}" type="pres">
      <dgm:prSet presAssocID="{83E30480-1E5F-41A1-B53F-5F9BB34AB527}" presName="conn2-1" presStyleLbl="parChTrans1D2" presStyleIdx="0" presStyleCnt="3"/>
      <dgm:spPr/>
      <dgm:t>
        <a:bodyPr/>
        <a:lstStyle/>
        <a:p>
          <a:endParaRPr lang="es-ES"/>
        </a:p>
      </dgm:t>
    </dgm:pt>
    <dgm:pt modelId="{2BD533B0-C0A7-4752-BA74-90481D42B8B0}" type="pres">
      <dgm:prSet presAssocID="{83E30480-1E5F-41A1-B53F-5F9BB34AB527}" presName="connTx" presStyleLbl="parChTrans1D2" presStyleIdx="0" presStyleCnt="3"/>
      <dgm:spPr/>
      <dgm:t>
        <a:bodyPr/>
        <a:lstStyle/>
        <a:p>
          <a:endParaRPr lang="es-ES"/>
        </a:p>
      </dgm:t>
    </dgm:pt>
    <dgm:pt modelId="{474D1DE7-8451-467B-98F5-B1DA2AE08810}" type="pres">
      <dgm:prSet presAssocID="{7073757E-65D7-4C48-8528-A82E15016D2F}" presName="root2" presStyleCnt="0"/>
      <dgm:spPr/>
    </dgm:pt>
    <dgm:pt modelId="{81D0B9C0-3E93-4D01-92DF-935FB08B3FE0}" type="pres">
      <dgm:prSet presAssocID="{7073757E-65D7-4C48-8528-A82E15016D2F}" presName="LevelTwoTextNode" presStyleLbl="asst1" presStyleIdx="0" presStyleCnt="2" custScaleX="147465">
        <dgm:presLayoutVars>
          <dgm:chPref val="3"/>
        </dgm:presLayoutVars>
      </dgm:prSet>
      <dgm:spPr/>
      <dgm:t>
        <a:bodyPr/>
        <a:lstStyle/>
        <a:p>
          <a:endParaRPr lang="es-ES"/>
        </a:p>
      </dgm:t>
    </dgm:pt>
    <dgm:pt modelId="{AF553769-85FF-4904-B047-333D1E0BE7CB}" type="pres">
      <dgm:prSet presAssocID="{7073757E-65D7-4C48-8528-A82E15016D2F}" presName="level3hierChild" presStyleCnt="0"/>
      <dgm:spPr/>
    </dgm:pt>
    <dgm:pt modelId="{7773650F-1AEE-43CB-9C45-AD47064C1604}" type="pres">
      <dgm:prSet presAssocID="{5F02B2A4-8600-46C7-B504-EA532E5073A9}" presName="conn2-1" presStyleLbl="parChTrans1D3" presStyleIdx="0" presStyleCnt="3"/>
      <dgm:spPr/>
      <dgm:t>
        <a:bodyPr/>
        <a:lstStyle/>
        <a:p>
          <a:endParaRPr lang="es-ES"/>
        </a:p>
      </dgm:t>
    </dgm:pt>
    <dgm:pt modelId="{59D683D5-234C-4EB1-AED9-EAF8F05DED56}" type="pres">
      <dgm:prSet presAssocID="{5F02B2A4-8600-46C7-B504-EA532E5073A9}" presName="connTx" presStyleLbl="parChTrans1D3" presStyleIdx="0" presStyleCnt="3"/>
      <dgm:spPr/>
      <dgm:t>
        <a:bodyPr/>
        <a:lstStyle/>
        <a:p>
          <a:endParaRPr lang="es-ES"/>
        </a:p>
      </dgm:t>
    </dgm:pt>
    <dgm:pt modelId="{BDE95FC0-C56C-4C9B-9C8D-4DE5DA3A3761}" type="pres">
      <dgm:prSet presAssocID="{2873CF0E-6367-4F47-B5B7-DFF3DE702A44}" presName="root2" presStyleCnt="0"/>
      <dgm:spPr/>
    </dgm:pt>
    <dgm:pt modelId="{304E9F03-99D5-4907-AC02-5526B28A39D0}" type="pres">
      <dgm:prSet presAssocID="{2873CF0E-6367-4F47-B5B7-DFF3DE702A44}" presName="LevelTwoTextNode" presStyleLbl="asst1" presStyleIdx="1" presStyleCnt="2" custScaleX="147465">
        <dgm:presLayoutVars>
          <dgm:chPref val="3"/>
        </dgm:presLayoutVars>
      </dgm:prSet>
      <dgm:spPr/>
      <dgm:t>
        <a:bodyPr/>
        <a:lstStyle/>
        <a:p>
          <a:endParaRPr lang="es-ES"/>
        </a:p>
      </dgm:t>
    </dgm:pt>
    <dgm:pt modelId="{A4F926F2-15C3-481E-BD29-63A255584E65}" type="pres">
      <dgm:prSet presAssocID="{2873CF0E-6367-4F47-B5B7-DFF3DE702A44}" presName="level3hierChild" presStyleCnt="0"/>
      <dgm:spPr/>
    </dgm:pt>
    <dgm:pt modelId="{4A162F4F-973D-41FA-8034-218CC9F11805}" type="pres">
      <dgm:prSet presAssocID="{ACDCDD97-EAD5-42D1-A8F4-78E826E78442}" presName="conn2-1" presStyleLbl="parChTrans1D2" presStyleIdx="1" presStyleCnt="3"/>
      <dgm:spPr/>
      <dgm:t>
        <a:bodyPr/>
        <a:lstStyle/>
        <a:p>
          <a:endParaRPr lang="es-ES"/>
        </a:p>
      </dgm:t>
    </dgm:pt>
    <dgm:pt modelId="{23C7665F-48FC-41EE-B6C3-08633A113C1D}" type="pres">
      <dgm:prSet presAssocID="{ACDCDD97-EAD5-42D1-A8F4-78E826E78442}" presName="connTx" presStyleLbl="parChTrans1D2" presStyleIdx="1" presStyleCnt="3"/>
      <dgm:spPr/>
      <dgm:t>
        <a:bodyPr/>
        <a:lstStyle/>
        <a:p>
          <a:endParaRPr lang="es-ES"/>
        </a:p>
      </dgm:t>
    </dgm:pt>
    <dgm:pt modelId="{72EF1B86-9D80-4234-8F8F-BC1707BB8316}" type="pres">
      <dgm:prSet presAssocID="{72812B02-6A70-4606-850B-33C02AFE0ACB}" presName="root2" presStyleCnt="0"/>
      <dgm:spPr/>
    </dgm:pt>
    <dgm:pt modelId="{F0479CED-A855-40F5-AE17-4742CFB0CCBE}" type="pres">
      <dgm:prSet presAssocID="{72812B02-6A70-4606-850B-33C02AFE0ACB}" presName="LevelTwoTextNode" presStyleLbl="node2" presStyleIdx="0" presStyleCnt="2" custScaleX="147465">
        <dgm:presLayoutVars>
          <dgm:chPref val="3"/>
        </dgm:presLayoutVars>
      </dgm:prSet>
      <dgm:spPr/>
      <dgm:t>
        <a:bodyPr/>
        <a:lstStyle/>
        <a:p>
          <a:endParaRPr lang="es-ES"/>
        </a:p>
      </dgm:t>
    </dgm:pt>
    <dgm:pt modelId="{3B1F926F-1B7B-46E0-B759-F70F2DA7455B}" type="pres">
      <dgm:prSet presAssocID="{72812B02-6A70-4606-850B-33C02AFE0ACB}" presName="level3hierChild" presStyleCnt="0"/>
      <dgm:spPr/>
    </dgm:pt>
    <dgm:pt modelId="{3D08456D-7017-4571-8DF1-DFD35CC2E6E7}" type="pres">
      <dgm:prSet presAssocID="{30F46161-3F4C-4718-AEF4-6290D9474740}" presName="conn2-1" presStyleLbl="parChTrans1D3" presStyleIdx="1" presStyleCnt="3"/>
      <dgm:spPr/>
      <dgm:t>
        <a:bodyPr/>
        <a:lstStyle/>
        <a:p>
          <a:endParaRPr lang="es-ES"/>
        </a:p>
      </dgm:t>
    </dgm:pt>
    <dgm:pt modelId="{16770E00-40FB-48F2-9E16-429BA1BBC037}" type="pres">
      <dgm:prSet presAssocID="{30F46161-3F4C-4718-AEF4-6290D9474740}" presName="connTx" presStyleLbl="parChTrans1D3" presStyleIdx="1" presStyleCnt="3"/>
      <dgm:spPr/>
      <dgm:t>
        <a:bodyPr/>
        <a:lstStyle/>
        <a:p>
          <a:endParaRPr lang="es-ES"/>
        </a:p>
      </dgm:t>
    </dgm:pt>
    <dgm:pt modelId="{A400E08E-FCE6-4419-9CEF-9EB6361C2542}" type="pres">
      <dgm:prSet presAssocID="{04BA9E97-067D-4991-9D40-6D6C47CA988F}" presName="root2" presStyleCnt="0"/>
      <dgm:spPr/>
    </dgm:pt>
    <dgm:pt modelId="{86CB908D-6211-4897-8092-9B8ADC6D2FB4}" type="pres">
      <dgm:prSet presAssocID="{04BA9E97-067D-4991-9D40-6D6C47CA988F}" presName="LevelTwoTextNode" presStyleLbl="node3" presStyleIdx="0" presStyleCnt="2" custScaleX="147465">
        <dgm:presLayoutVars>
          <dgm:chPref val="3"/>
        </dgm:presLayoutVars>
      </dgm:prSet>
      <dgm:spPr/>
      <dgm:t>
        <a:bodyPr/>
        <a:lstStyle/>
        <a:p>
          <a:endParaRPr lang="es-ES"/>
        </a:p>
      </dgm:t>
    </dgm:pt>
    <dgm:pt modelId="{15F1212A-952F-408F-9956-1820F6FAD77C}" type="pres">
      <dgm:prSet presAssocID="{04BA9E97-067D-4991-9D40-6D6C47CA988F}" presName="level3hierChild" presStyleCnt="0"/>
      <dgm:spPr/>
    </dgm:pt>
    <dgm:pt modelId="{D289DA28-DF36-429D-AE36-85B4BEC8104E}" type="pres">
      <dgm:prSet presAssocID="{B8F5735D-E136-40F1-8250-8DA4B8185A5C}" presName="conn2-1" presStyleLbl="parChTrans1D2" presStyleIdx="2" presStyleCnt="3"/>
      <dgm:spPr/>
      <dgm:t>
        <a:bodyPr/>
        <a:lstStyle/>
        <a:p>
          <a:endParaRPr lang="es-ES"/>
        </a:p>
      </dgm:t>
    </dgm:pt>
    <dgm:pt modelId="{01BB97A1-B359-44BD-8551-C7DF9D2D4B0A}" type="pres">
      <dgm:prSet presAssocID="{B8F5735D-E136-40F1-8250-8DA4B8185A5C}" presName="connTx" presStyleLbl="parChTrans1D2" presStyleIdx="2" presStyleCnt="3"/>
      <dgm:spPr/>
      <dgm:t>
        <a:bodyPr/>
        <a:lstStyle/>
        <a:p>
          <a:endParaRPr lang="es-ES"/>
        </a:p>
      </dgm:t>
    </dgm:pt>
    <dgm:pt modelId="{55C06EF5-1662-48EC-B9DC-C6DDD17F9C69}" type="pres">
      <dgm:prSet presAssocID="{1FD6280A-803E-4769-845B-42832E37CF64}" presName="root2" presStyleCnt="0"/>
      <dgm:spPr/>
    </dgm:pt>
    <dgm:pt modelId="{46AAAEE4-C45F-48AE-9042-75D77D66D596}" type="pres">
      <dgm:prSet presAssocID="{1FD6280A-803E-4769-845B-42832E37CF64}" presName="LevelTwoTextNode" presStyleLbl="node2" presStyleIdx="1" presStyleCnt="2" custScaleX="147465">
        <dgm:presLayoutVars>
          <dgm:chPref val="3"/>
        </dgm:presLayoutVars>
      </dgm:prSet>
      <dgm:spPr/>
      <dgm:t>
        <a:bodyPr/>
        <a:lstStyle/>
        <a:p>
          <a:endParaRPr lang="es-ES"/>
        </a:p>
      </dgm:t>
    </dgm:pt>
    <dgm:pt modelId="{387950AD-60BE-4601-9540-93D872CAB444}" type="pres">
      <dgm:prSet presAssocID="{1FD6280A-803E-4769-845B-42832E37CF64}" presName="level3hierChild" presStyleCnt="0"/>
      <dgm:spPr/>
    </dgm:pt>
    <dgm:pt modelId="{AC2F5787-0DE2-4F63-B31E-0516A89577B7}" type="pres">
      <dgm:prSet presAssocID="{62BE0392-638D-4C3B-868C-15EAEEF96414}" presName="conn2-1" presStyleLbl="parChTrans1D3" presStyleIdx="2" presStyleCnt="3"/>
      <dgm:spPr/>
      <dgm:t>
        <a:bodyPr/>
        <a:lstStyle/>
        <a:p>
          <a:endParaRPr lang="es-ES"/>
        </a:p>
      </dgm:t>
    </dgm:pt>
    <dgm:pt modelId="{2598865E-3F6B-4570-9E2B-E7DEFA46ED82}" type="pres">
      <dgm:prSet presAssocID="{62BE0392-638D-4C3B-868C-15EAEEF96414}" presName="connTx" presStyleLbl="parChTrans1D3" presStyleIdx="2" presStyleCnt="3"/>
      <dgm:spPr/>
      <dgm:t>
        <a:bodyPr/>
        <a:lstStyle/>
        <a:p>
          <a:endParaRPr lang="es-ES"/>
        </a:p>
      </dgm:t>
    </dgm:pt>
    <dgm:pt modelId="{DB0299BF-9CC7-429F-A4F7-880AF1F4245F}" type="pres">
      <dgm:prSet presAssocID="{59819479-CEFC-49C7-B697-B3602FCCB22A}" presName="root2" presStyleCnt="0"/>
      <dgm:spPr/>
    </dgm:pt>
    <dgm:pt modelId="{8D424A58-FBCD-4203-9DC0-4775E6B47B06}" type="pres">
      <dgm:prSet presAssocID="{59819479-CEFC-49C7-B697-B3602FCCB22A}" presName="LevelTwoTextNode" presStyleLbl="node3" presStyleIdx="1" presStyleCnt="2" custScaleX="147465">
        <dgm:presLayoutVars>
          <dgm:chPref val="3"/>
        </dgm:presLayoutVars>
      </dgm:prSet>
      <dgm:spPr/>
      <dgm:t>
        <a:bodyPr/>
        <a:lstStyle/>
        <a:p>
          <a:endParaRPr lang="es-ES"/>
        </a:p>
      </dgm:t>
    </dgm:pt>
    <dgm:pt modelId="{7EAED360-CDD7-4EA2-930F-0BB2BCFC941D}" type="pres">
      <dgm:prSet presAssocID="{59819479-CEFC-49C7-B697-B3602FCCB22A}" presName="level3hierChild" presStyleCnt="0"/>
      <dgm:spPr/>
    </dgm:pt>
  </dgm:ptLst>
  <dgm:cxnLst>
    <dgm:cxn modelId="{711D402A-D0FB-4138-9AE0-1B89873DC135}" type="presOf" srcId="{62BE0392-638D-4C3B-868C-15EAEEF96414}" destId="{AC2F5787-0DE2-4F63-B31E-0516A89577B7}" srcOrd="0" destOrd="0" presId="urn:microsoft.com/office/officeart/2008/layout/HorizontalMultiLevelHierarchy"/>
    <dgm:cxn modelId="{F8FFBDE5-074E-4895-9A72-CBBAB802468B}" type="presOf" srcId="{B8F5735D-E136-40F1-8250-8DA4B8185A5C}" destId="{01BB97A1-B359-44BD-8551-C7DF9D2D4B0A}" srcOrd="1" destOrd="0" presId="urn:microsoft.com/office/officeart/2008/layout/HorizontalMultiLevelHierarchy"/>
    <dgm:cxn modelId="{FA082F73-3122-4D36-A1E8-A47620EB6A56}" srcId="{7073757E-65D7-4C48-8528-A82E15016D2F}" destId="{2873CF0E-6367-4F47-B5B7-DFF3DE702A44}" srcOrd="0" destOrd="0" parTransId="{5F02B2A4-8600-46C7-B504-EA532E5073A9}" sibTransId="{DDBC13B4-2779-48B4-B998-92E8C304A4B4}"/>
    <dgm:cxn modelId="{A0A1BEF5-CDD0-42F1-86D5-85AF02ED17AB}" srcId="{31CFDBD8-F201-4883-A3F7-C2814B93C697}" destId="{1FD6280A-803E-4769-845B-42832E37CF64}" srcOrd="2" destOrd="0" parTransId="{B8F5735D-E136-40F1-8250-8DA4B8185A5C}" sibTransId="{D1AF3B1F-E686-44FB-A83B-AED010C48F79}"/>
    <dgm:cxn modelId="{76AFF871-5457-45A5-B66F-DC017AAF4856}" type="presOf" srcId="{83E30480-1E5F-41A1-B53F-5F9BB34AB527}" destId="{2BD533B0-C0A7-4752-BA74-90481D42B8B0}" srcOrd="1" destOrd="0" presId="urn:microsoft.com/office/officeart/2008/layout/HorizontalMultiLevelHierarchy"/>
    <dgm:cxn modelId="{388CA6B6-5784-4F66-9C6D-834C80E780AE}" type="presOf" srcId="{30F46161-3F4C-4718-AEF4-6290D9474740}" destId="{3D08456D-7017-4571-8DF1-DFD35CC2E6E7}" srcOrd="0" destOrd="0" presId="urn:microsoft.com/office/officeart/2008/layout/HorizontalMultiLevelHierarchy"/>
    <dgm:cxn modelId="{68677E0A-24EB-4EEF-999A-2D3D1DE321A3}" type="presOf" srcId="{7073757E-65D7-4C48-8528-A82E15016D2F}" destId="{81D0B9C0-3E93-4D01-92DF-935FB08B3FE0}" srcOrd="0" destOrd="0" presId="urn:microsoft.com/office/officeart/2008/layout/HorizontalMultiLevelHierarchy"/>
    <dgm:cxn modelId="{C20F2F96-EC44-428F-8D52-4C131A82B73E}" type="presOf" srcId="{72812B02-6A70-4606-850B-33C02AFE0ACB}" destId="{F0479CED-A855-40F5-AE17-4742CFB0CCBE}" srcOrd="0" destOrd="0" presId="urn:microsoft.com/office/officeart/2008/layout/HorizontalMultiLevelHierarchy"/>
    <dgm:cxn modelId="{747F3581-A8F9-42EF-9352-E73A498EC5E8}" type="presOf" srcId="{2873CF0E-6367-4F47-B5B7-DFF3DE702A44}" destId="{304E9F03-99D5-4907-AC02-5526B28A39D0}" srcOrd="0" destOrd="0" presId="urn:microsoft.com/office/officeart/2008/layout/HorizontalMultiLevelHierarchy"/>
    <dgm:cxn modelId="{1D3C5A2D-3CBB-4B4E-873D-7D184F228156}" srcId="{31CFDBD8-F201-4883-A3F7-C2814B93C697}" destId="{72812B02-6A70-4606-850B-33C02AFE0ACB}" srcOrd="1" destOrd="0" parTransId="{ACDCDD97-EAD5-42D1-A8F4-78E826E78442}" sibTransId="{8BCD7796-836F-4DF4-8C63-9A60A5ECDFC7}"/>
    <dgm:cxn modelId="{6CB4272E-202A-41B5-B9FD-4935C37D9E87}" srcId="{31CFDBD8-F201-4883-A3F7-C2814B93C697}" destId="{7073757E-65D7-4C48-8528-A82E15016D2F}" srcOrd="0" destOrd="0" parTransId="{83E30480-1E5F-41A1-B53F-5F9BB34AB527}" sibTransId="{95053AB3-C4CA-427C-AA13-81CC2E2EEC34}"/>
    <dgm:cxn modelId="{53BAD3ED-26AD-41A8-95B9-B35158658A50}" type="presOf" srcId="{31CFDBD8-F201-4883-A3F7-C2814B93C697}" destId="{3E019ABF-A1BC-4226-AB06-8E4E0498C63C}" srcOrd="0" destOrd="0" presId="urn:microsoft.com/office/officeart/2008/layout/HorizontalMultiLevelHierarchy"/>
    <dgm:cxn modelId="{1640AE63-7F5A-4D49-9FDF-92047106BE51}" type="presOf" srcId="{ACDCDD97-EAD5-42D1-A8F4-78E826E78442}" destId="{4A162F4F-973D-41FA-8034-218CC9F11805}" srcOrd="0" destOrd="0" presId="urn:microsoft.com/office/officeart/2008/layout/HorizontalMultiLevelHierarchy"/>
    <dgm:cxn modelId="{8CF26CFF-2BA8-42EB-8911-24731E358090}" type="presOf" srcId="{5F02B2A4-8600-46C7-B504-EA532E5073A9}" destId="{59D683D5-234C-4EB1-AED9-EAF8F05DED56}" srcOrd="1" destOrd="0" presId="urn:microsoft.com/office/officeart/2008/layout/HorizontalMultiLevelHierarchy"/>
    <dgm:cxn modelId="{4F44A02E-16D8-477F-9F74-D5680834029E}" srcId="{F69B63CC-0ED7-4B2C-BBE9-32D1B8115C3B}" destId="{31CFDBD8-F201-4883-A3F7-C2814B93C697}" srcOrd="0" destOrd="0" parTransId="{52DBF08E-DBA1-4497-B82E-250AAAC24DC6}" sibTransId="{1087E044-AA61-4C32-B124-AF5833CF964E}"/>
    <dgm:cxn modelId="{A41709D9-6DC5-47FC-BC02-B05271A49878}" type="presOf" srcId="{5F02B2A4-8600-46C7-B504-EA532E5073A9}" destId="{7773650F-1AEE-43CB-9C45-AD47064C1604}" srcOrd="0" destOrd="0" presId="urn:microsoft.com/office/officeart/2008/layout/HorizontalMultiLevelHierarchy"/>
    <dgm:cxn modelId="{A8A63265-B739-4DC1-B902-470C80DD896B}" type="presOf" srcId="{59819479-CEFC-49C7-B697-B3602FCCB22A}" destId="{8D424A58-FBCD-4203-9DC0-4775E6B47B06}" srcOrd="0" destOrd="0" presId="urn:microsoft.com/office/officeart/2008/layout/HorizontalMultiLevelHierarchy"/>
    <dgm:cxn modelId="{584732F1-067D-4AF8-8AC0-C385EE4A5157}" type="presOf" srcId="{83E30480-1E5F-41A1-B53F-5F9BB34AB527}" destId="{29BD48FF-3CEA-4B2F-8649-EC768BA812F6}" srcOrd="0" destOrd="0" presId="urn:microsoft.com/office/officeart/2008/layout/HorizontalMultiLevelHierarchy"/>
    <dgm:cxn modelId="{41695F5F-A04B-4B51-900A-AD8F5DAFCC39}" srcId="{72812B02-6A70-4606-850B-33C02AFE0ACB}" destId="{04BA9E97-067D-4991-9D40-6D6C47CA988F}" srcOrd="0" destOrd="0" parTransId="{30F46161-3F4C-4718-AEF4-6290D9474740}" sibTransId="{52160D39-0039-4503-A822-0386600B16D5}"/>
    <dgm:cxn modelId="{E560B3DB-A165-48BA-86D3-792D6ADE7439}" type="presOf" srcId="{62BE0392-638D-4C3B-868C-15EAEEF96414}" destId="{2598865E-3F6B-4570-9E2B-E7DEFA46ED82}" srcOrd="1" destOrd="0" presId="urn:microsoft.com/office/officeart/2008/layout/HorizontalMultiLevelHierarchy"/>
    <dgm:cxn modelId="{A663EEBB-8F19-4C30-8F9B-F0598CFA5FE6}" type="presOf" srcId="{B8F5735D-E136-40F1-8250-8DA4B8185A5C}" destId="{D289DA28-DF36-429D-AE36-85B4BEC8104E}" srcOrd="0" destOrd="0" presId="urn:microsoft.com/office/officeart/2008/layout/HorizontalMultiLevelHierarchy"/>
    <dgm:cxn modelId="{A51D7D14-BDBB-49F5-A6DC-C395ECCA4787}" type="presOf" srcId="{04BA9E97-067D-4991-9D40-6D6C47CA988F}" destId="{86CB908D-6211-4897-8092-9B8ADC6D2FB4}" srcOrd="0" destOrd="0" presId="urn:microsoft.com/office/officeart/2008/layout/HorizontalMultiLevelHierarchy"/>
    <dgm:cxn modelId="{9498AB55-2F9D-4A8F-9729-F765B0EB21E7}" srcId="{1FD6280A-803E-4769-845B-42832E37CF64}" destId="{59819479-CEFC-49C7-B697-B3602FCCB22A}" srcOrd="0" destOrd="0" parTransId="{62BE0392-638D-4C3B-868C-15EAEEF96414}" sibTransId="{E4F2F2DD-8EDC-41DE-9409-6436A6A71B15}"/>
    <dgm:cxn modelId="{778335BC-8C87-4AA8-A19B-3F6ECC099E44}" type="presOf" srcId="{F69B63CC-0ED7-4B2C-BBE9-32D1B8115C3B}" destId="{490DD6B4-D83F-4513-BE05-03C6D1B12C10}" srcOrd="0" destOrd="0" presId="urn:microsoft.com/office/officeart/2008/layout/HorizontalMultiLevelHierarchy"/>
    <dgm:cxn modelId="{1D74D9BC-B171-4229-AFDB-A61FEBAA98DE}" type="presOf" srcId="{30F46161-3F4C-4718-AEF4-6290D9474740}" destId="{16770E00-40FB-48F2-9E16-429BA1BBC037}" srcOrd="1" destOrd="0" presId="urn:microsoft.com/office/officeart/2008/layout/HorizontalMultiLevelHierarchy"/>
    <dgm:cxn modelId="{905E3167-254B-4E2A-8F97-D64EA5974A72}" type="presOf" srcId="{1FD6280A-803E-4769-845B-42832E37CF64}" destId="{46AAAEE4-C45F-48AE-9042-75D77D66D596}" srcOrd="0" destOrd="0" presId="urn:microsoft.com/office/officeart/2008/layout/HorizontalMultiLevelHierarchy"/>
    <dgm:cxn modelId="{7A56C330-2FE7-49B2-AAA1-56A6E2F6BB20}" type="presOf" srcId="{ACDCDD97-EAD5-42D1-A8F4-78E826E78442}" destId="{23C7665F-48FC-41EE-B6C3-08633A113C1D}" srcOrd="1" destOrd="0" presId="urn:microsoft.com/office/officeart/2008/layout/HorizontalMultiLevelHierarchy"/>
    <dgm:cxn modelId="{EBDCF383-AE96-40AC-98F5-3AF037CBF143}" type="presParOf" srcId="{490DD6B4-D83F-4513-BE05-03C6D1B12C10}" destId="{015E6770-3CB2-48B1-9D3C-80BFCE82A768}" srcOrd="0" destOrd="0" presId="urn:microsoft.com/office/officeart/2008/layout/HorizontalMultiLevelHierarchy"/>
    <dgm:cxn modelId="{462537C2-0082-4C6F-8681-22A67ACFD640}" type="presParOf" srcId="{015E6770-3CB2-48B1-9D3C-80BFCE82A768}" destId="{3E019ABF-A1BC-4226-AB06-8E4E0498C63C}" srcOrd="0" destOrd="0" presId="urn:microsoft.com/office/officeart/2008/layout/HorizontalMultiLevelHierarchy"/>
    <dgm:cxn modelId="{A5C2D611-69A5-47AA-AB67-45BE2C8A1B47}" type="presParOf" srcId="{015E6770-3CB2-48B1-9D3C-80BFCE82A768}" destId="{DF05AACB-A352-4449-939C-F96D6114A000}" srcOrd="1" destOrd="0" presId="urn:microsoft.com/office/officeart/2008/layout/HorizontalMultiLevelHierarchy"/>
    <dgm:cxn modelId="{6779DA49-99B3-4B1E-BFCF-4032A98D88DA}" type="presParOf" srcId="{DF05AACB-A352-4449-939C-F96D6114A000}" destId="{29BD48FF-3CEA-4B2F-8649-EC768BA812F6}" srcOrd="0" destOrd="0" presId="urn:microsoft.com/office/officeart/2008/layout/HorizontalMultiLevelHierarchy"/>
    <dgm:cxn modelId="{8E272D1B-4960-4C7A-A814-EC895EE301BD}" type="presParOf" srcId="{29BD48FF-3CEA-4B2F-8649-EC768BA812F6}" destId="{2BD533B0-C0A7-4752-BA74-90481D42B8B0}" srcOrd="0" destOrd="0" presId="urn:microsoft.com/office/officeart/2008/layout/HorizontalMultiLevelHierarchy"/>
    <dgm:cxn modelId="{05E0C108-C7B4-4927-8892-D188E14E14CB}" type="presParOf" srcId="{DF05AACB-A352-4449-939C-F96D6114A000}" destId="{474D1DE7-8451-467B-98F5-B1DA2AE08810}" srcOrd="1" destOrd="0" presId="urn:microsoft.com/office/officeart/2008/layout/HorizontalMultiLevelHierarchy"/>
    <dgm:cxn modelId="{FA6CA941-CAC5-4911-BE02-B6FAE7CDC0AE}" type="presParOf" srcId="{474D1DE7-8451-467B-98F5-B1DA2AE08810}" destId="{81D0B9C0-3E93-4D01-92DF-935FB08B3FE0}" srcOrd="0" destOrd="0" presId="urn:microsoft.com/office/officeart/2008/layout/HorizontalMultiLevelHierarchy"/>
    <dgm:cxn modelId="{F6A6EBAA-6CE7-44F0-A8D2-F7E0093066B1}" type="presParOf" srcId="{474D1DE7-8451-467B-98F5-B1DA2AE08810}" destId="{AF553769-85FF-4904-B047-333D1E0BE7CB}" srcOrd="1" destOrd="0" presId="urn:microsoft.com/office/officeart/2008/layout/HorizontalMultiLevelHierarchy"/>
    <dgm:cxn modelId="{8A3784D4-2EF3-4035-8F14-5E597B9E669B}" type="presParOf" srcId="{AF553769-85FF-4904-B047-333D1E0BE7CB}" destId="{7773650F-1AEE-43CB-9C45-AD47064C1604}" srcOrd="0" destOrd="0" presId="urn:microsoft.com/office/officeart/2008/layout/HorizontalMultiLevelHierarchy"/>
    <dgm:cxn modelId="{05C6EB59-66B2-4051-86FB-8166AAEFCDC8}" type="presParOf" srcId="{7773650F-1AEE-43CB-9C45-AD47064C1604}" destId="{59D683D5-234C-4EB1-AED9-EAF8F05DED56}" srcOrd="0" destOrd="0" presId="urn:microsoft.com/office/officeart/2008/layout/HorizontalMultiLevelHierarchy"/>
    <dgm:cxn modelId="{7537C47F-DF83-484C-B47F-58DC30B07B73}" type="presParOf" srcId="{AF553769-85FF-4904-B047-333D1E0BE7CB}" destId="{BDE95FC0-C56C-4C9B-9C8D-4DE5DA3A3761}" srcOrd="1" destOrd="0" presId="urn:microsoft.com/office/officeart/2008/layout/HorizontalMultiLevelHierarchy"/>
    <dgm:cxn modelId="{89706AEF-76F3-4231-B72F-B944CF08EE7E}" type="presParOf" srcId="{BDE95FC0-C56C-4C9B-9C8D-4DE5DA3A3761}" destId="{304E9F03-99D5-4907-AC02-5526B28A39D0}" srcOrd="0" destOrd="0" presId="urn:microsoft.com/office/officeart/2008/layout/HorizontalMultiLevelHierarchy"/>
    <dgm:cxn modelId="{3B7519D5-237B-483B-83A9-F308856F5E28}" type="presParOf" srcId="{BDE95FC0-C56C-4C9B-9C8D-4DE5DA3A3761}" destId="{A4F926F2-15C3-481E-BD29-63A255584E65}" srcOrd="1" destOrd="0" presId="urn:microsoft.com/office/officeart/2008/layout/HorizontalMultiLevelHierarchy"/>
    <dgm:cxn modelId="{58CE4D63-B7EF-4852-8E27-4BD15A7F1040}" type="presParOf" srcId="{DF05AACB-A352-4449-939C-F96D6114A000}" destId="{4A162F4F-973D-41FA-8034-218CC9F11805}" srcOrd="2" destOrd="0" presId="urn:microsoft.com/office/officeart/2008/layout/HorizontalMultiLevelHierarchy"/>
    <dgm:cxn modelId="{B07BEC4E-E572-4D76-B8EE-BF4257FC7B7D}" type="presParOf" srcId="{4A162F4F-973D-41FA-8034-218CC9F11805}" destId="{23C7665F-48FC-41EE-B6C3-08633A113C1D}" srcOrd="0" destOrd="0" presId="urn:microsoft.com/office/officeart/2008/layout/HorizontalMultiLevelHierarchy"/>
    <dgm:cxn modelId="{46E1A5E3-1832-4109-AD01-CB13ED612980}" type="presParOf" srcId="{DF05AACB-A352-4449-939C-F96D6114A000}" destId="{72EF1B86-9D80-4234-8F8F-BC1707BB8316}" srcOrd="3" destOrd="0" presId="urn:microsoft.com/office/officeart/2008/layout/HorizontalMultiLevelHierarchy"/>
    <dgm:cxn modelId="{9BB26BBB-69AD-4530-8B9A-16AE34743E04}" type="presParOf" srcId="{72EF1B86-9D80-4234-8F8F-BC1707BB8316}" destId="{F0479CED-A855-40F5-AE17-4742CFB0CCBE}" srcOrd="0" destOrd="0" presId="urn:microsoft.com/office/officeart/2008/layout/HorizontalMultiLevelHierarchy"/>
    <dgm:cxn modelId="{DE77CA6A-5989-4C91-AB55-55F198B9740B}" type="presParOf" srcId="{72EF1B86-9D80-4234-8F8F-BC1707BB8316}" destId="{3B1F926F-1B7B-46E0-B759-F70F2DA7455B}" srcOrd="1" destOrd="0" presId="urn:microsoft.com/office/officeart/2008/layout/HorizontalMultiLevelHierarchy"/>
    <dgm:cxn modelId="{FB05B1CA-040E-4407-A56C-1AE48A148FBD}" type="presParOf" srcId="{3B1F926F-1B7B-46E0-B759-F70F2DA7455B}" destId="{3D08456D-7017-4571-8DF1-DFD35CC2E6E7}" srcOrd="0" destOrd="0" presId="urn:microsoft.com/office/officeart/2008/layout/HorizontalMultiLevelHierarchy"/>
    <dgm:cxn modelId="{9AD3DA33-3260-437D-B01E-721529B9AA47}" type="presParOf" srcId="{3D08456D-7017-4571-8DF1-DFD35CC2E6E7}" destId="{16770E00-40FB-48F2-9E16-429BA1BBC037}" srcOrd="0" destOrd="0" presId="urn:microsoft.com/office/officeart/2008/layout/HorizontalMultiLevelHierarchy"/>
    <dgm:cxn modelId="{6A13D24D-4D5F-49E2-A8B3-081B78B06163}" type="presParOf" srcId="{3B1F926F-1B7B-46E0-B759-F70F2DA7455B}" destId="{A400E08E-FCE6-4419-9CEF-9EB6361C2542}" srcOrd="1" destOrd="0" presId="urn:microsoft.com/office/officeart/2008/layout/HorizontalMultiLevelHierarchy"/>
    <dgm:cxn modelId="{10377820-31C9-44F3-B3FE-DB294FDF1DD7}" type="presParOf" srcId="{A400E08E-FCE6-4419-9CEF-9EB6361C2542}" destId="{86CB908D-6211-4897-8092-9B8ADC6D2FB4}" srcOrd="0" destOrd="0" presId="urn:microsoft.com/office/officeart/2008/layout/HorizontalMultiLevelHierarchy"/>
    <dgm:cxn modelId="{D03F3AF1-D091-4B09-A09A-73BDFC6288C7}" type="presParOf" srcId="{A400E08E-FCE6-4419-9CEF-9EB6361C2542}" destId="{15F1212A-952F-408F-9956-1820F6FAD77C}" srcOrd="1" destOrd="0" presId="urn:microsoft.com/office/officeart/2008/layout/HorizontalMultiLevelHierarchy"/>
    <dgm:cxn modelId="{64030066-AC79-4786-979C-D9D58BF6D9A1}" type="presParOf" srcId="{DF05AACB-A352-4449-939C-F96D6114A000}" destId="{D289DA28-DF36-429D-AE36-85B4BEC8104E}" srcOrd="4" destOrd="0" presId="urn:microsoft.com/office/officeart/2008/layout/HorizontalMultiLevelHierarchy"/>
    <dgm:cxn modelId="{FF79820A-2915-4F99-9389-FD45EB410597}" type="presParOf" srcId="{D289DA28-DF36-429D-AE36-85B4BEC8104E}" destId="{01BB97A1-B359-44BD-8551-C7DF9D2D4B0A}" srcOrd="0" destOrd="0" presId="urn:microsoft.com/office/officeart/2008/layout/HorizontalMultiLevelHierarchy"/>
    <dgm:cxn modelId="{EF5EFB2E-FEEC-4117-809F-7E78EEE7CD71}" type="presParOf" srcId="{DF05AACB-A352-4449-939C-F96D6114A000}" destId="{55C06EF5-1662-48EC-B9DC-C6DDD17F9C69}" srcOrd="5" destOrd="0" presId="urn:microsoft.com/office/officeart/2008/layout/HorizontalMultiLevelHierarchy"/>
    <dgm:cxn modelId="{9B1CFD85-19EB-4FE6-A50B-F3B5450464BB}" type="presParOf" srcId="{55C06EF5-1662-48EC-B9DC-C6DDD17F9C69}" destId="{46AAAEE4-C45F-48AE-9042-75D77D66D596}" srcOrd="0" destOrd="0" presId="urn:microsoft.com/office/officeart/2008/layout/HorizontalMultiLevelHierarchy"/>
    <dgm:cxn modelId="{EA8A723A-0345-41FC-BC97-706C4A21C6EF}" type="presParOf" srcId="{55C06EF5-1662-48EC-B9DC-C6DDD17F9C69}" destId="{387950AD-60BE-4601-9540-93D872CAB444}" srcOrd="1" destOrd="0" presId="urn:microsoft.com/office/officeart/2008/layout/HorizontalMultiLevelHierarchy"/>
    <dgm:cxn modelId="{467F4D64-754D-4B3D-9DD2-146B655FA984}" type="presParOf" srcId="{387950AD-60BE-4601-9540-93D872CAB444}" destId="{AC2F5787-0DE2-4F63-B31E-0516A89577B7}" srcOrd="0" destOrd="0" presId="urn:microsoft.com/office/officeart/2008/layout/HorizontalMultiLevelHierarchy"/>
    <dgm:cxn modelId="{E41A9EBF-0813-41F9-8C67-1E320B038F96}" type="presParOf" srcId="{AC2F5787-0DE2-4F63-B31E-0516A89577B7}" destId="{2598865E-3F6B-4570-9E2B-E7DEFA46ED82}" srcOrd="0" destOrd="0" presId="urn:microsoft.com/office/officeart/2008/layout/HorizontalMultiLevelHierarchy"/>
    <dgm:cxn modelId="{C54A7B34-34CA-48EC-AF9E-FE0BBCCBE024}" type="presParOf" srcId="{387950AD-60BE-4601-9540-93D872CAB444}" destId="{DB0299BF-9CC7-429F-A4F7-880AF1F4245F}" srcOrd="1" destOrd="0" presId="urn:microsoft.com/office/officeart/2008/layout/HorizontalMultiLevelHierarchy"/>
    <dgm:cxn modelId="{D21F321B-53FD-4F24-BAEF-27E989DFE10B}" type="presParOf" srcId="{DB0299BF-9CC7-429F-A4F7-880AF1F4245F}" destId="{8D424A58-FBCD-4203-9DC0-4775E6B47B06}" srcOrd="0" destOrd="0" presId="urn:microsoft.com/office/officeart/2008/layout/HorizontalMultiLevelHierarchy"/>
    <dgm:cxn modelId="{B2B79524-5DAD-4804-9AC4-867396E774BE}" type="presParOf" srcId="{DB0299BF-9CC7-429F-A4F7-880AF1F4245F}" destId="{7EAED360-CDD7-4EA2-930F-0BB2BCFC941D}"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69B63CC-0ED7-4B2C-BBE9-32D1B8115C3B}" type="doc">
      <dgm:prSet loTypeId="urn:microsoft.com/office/officeart/2008/layout/HorizontalMultiLevelHierarchy" loCatId="hierarchy" qsTypeId="urn:microsoft.com/office/officeart/2005/8/quickstyle/simple3" qsCatId="simple" csTypeId="urn:microsoft.com/office/officeart/2005/8/colors/colorful5" csCatId="colorful" phldr="1"/>
      <dgm:spPr/>
      <dgm:t>
        <a:bodyPr/>
        <a:lstStyle/>
        <a:p>
          <a:endParaRPr lang="es-CO"/>
        </a:p>
      </dgm:t>
    </dgm:pt>
    <dgm:pt modelId="{31CFDBD8-F201-4883-A3F7-C2814B93C697}">
      <dgm:prSet phldrT="[Texto]"/>
      <dgm:spPr/>
      <dgm:t>
        <a:bodyPr/>
        <a:lstStyle/>
        <a:p>
          <a:r>
            <a:rPr lang="es-CO" b="1" dirty="0" smtClean="0"/>
            <a:t>Grupo 2 Sector Publico</a:t>
          </a:r>
        </a:p>
      </dgm:t>
    </dgm:pt>
    <dgm:pt modelId="{52DBF08E-DBA1-4497-B82E-250AAAC24DC6}" type="parTrans" cxnId="{4F44A02E-16D8-477F-9F74-D5680834029E}">
      <dgm:prSet/>
      <dgm:spPr/>
      <dgm:t>
        <a:bodyPr/>
        <a:lstStyle/>
        <a:p>
          <a:endParaRPr lang="es-CO"/>
        </a:p>
      </dgm:t>
    </dgm:pt>
    <dgm:pt modelId="{1087E044-AA61-4C32-B124-AF5833CF964E}" type="sibTrans" cxnId="{4F44A02E-16D8-477F-9F74-D5680834029E}">
      <dgm:prSet/>
      <dgm:spPr/>
      <dgm:t>
        <a:bodyPr/>
        <a:lstStyle/>
        <a:p>
          <a:endParaRPr lang="es-CO"/>
        </a:p>
      </dgm:t>
    </dgm:pt>
    <dgm:pt modelId="{7073757E-65D7-4C48-8528-A82E15016D2F}" type="asst">
      <dgm:prSet phldrT="[Texto]" custT="1"/>
      <dgm:spPr/>
      <dgm:t>
        <a:bodyPr/>
        <a:lstStyle/>
        <a:p>
          <a:r>
            <a:rPr lang="es-CO" sz="1400" b="1" dirty="0" smtClean="0"/>
            <a:t>INSTRUCTIVO 002/2014</a:t>
          </a:r>
          <a:endParaRPr lang="es-CO" sz="1400" dirty="0"/>
        </a:p>
      </dgm:t>
    </dgm:pt>
    <dgm:pt modelId="{83E30480-1E5F-41A1-B53F-5F9BB34AB527}" type="parTrans" cxnId="{6CB4272E-202A-41B5-B9FD-4935C37D9E87}">
      <dgm:prSet/>
      <dgm:spPr/>
      <dgm:t>
        <a:bodyPr/>
        <a:lstStyle/>
        <a:p>
          <a:endParaRPr lang="es-CO"/>
        </a:p>
      </dgm:t>
    </dgm:pt>
    <dgm:pt modelId="{95053AB3-C4CA-427C-AA13-81CC2E2EEC34}" type="sibTrans" cxnId="{6CB4272E-202A-41B5-B9FD-4935C37D9E87}">
      <dgm:prSet/>
      <dgm:spPr/>
      <dgm:t>
        <a:bodyPr/>
        <a:lstStyle/>
        <a:p>
          <a:endParaRPr lang="es-CO"/>
        </a:p>
      </dgm:t>
    </dgm:pt>
    <dgm:pt modelId="{72812B02-6A70-4606-850B-33C02AFE0ACB}">
      <dgm:prSet phldrT="[Texto]" custT="1"/>
      <dgm:spPr/>
      <dgm:t>
        <a:bodyPr/>
        <a:lstStyle/>
        <a:p>
          <a:r>
            <a:rPr lang="es-CO" sz="1400" b="1" dirty="0" smtClean="0"/>
            <a:t>Resolución 139 de 2015</a:t>
          </a:r>
          <a:endParaRPr lang="es-CO" sz="1400" dirty="0"/>
        </a:p>
      </dgm:t>
    </dgm:pt>
    <dgm:pt modelId="{ACDCDD97-EAD5-42D1-A8F4-78E826E78442}" type="parTrans" cxnId="{1D3C5A2D-3CBB-4B4E-873D-7D184F228156}">
      <dgm:prSet/>
      <dgm:spPr/>
      <dgm:t>
        <a:bodyPr/>
        <a:lstStyle/>
        <a:p>
          <a:endParaRPr lang="es-CO"/>
        </a:p>
      </dgm:t>
    </dgm:pt>
    <dgm:pt modelId="{8BCD7796-836F-4DF4-8C63-9A60A5ECDFC7}" type="sibTrans" cxnId="{1D3C5A2D-3CBB-4B4E-873D-7D184F228156}">
      <dgm:prSet/>
      <dgm:spPr/>
      <dgm:t>
        <a:bodyPr/>
        <a:lstStyle/>
        <a:p>
          <a:endParaRPr lang="es-CO"/>
        </a:p>
      </dgm:t>
    </dgm:pt>
    <dgm:pt modelId="{2873CF0E-6367-4F47-B5B7-DFF3DE702A44}" type="asst">
      <dgm:prSet phldrT="[Texto]" custT="1"/>
      <dgm:spPr/>
      <dgm:t>
        <a:bodyPr/>
        <a:lstStyle/>
        <a:p>
          <a:r>
            <a:rPr lang="es-CO" sz="1400" dirty="0" smtClean="0"/>
            <a:t>Orienta a los regulados en la elaboración de los estados financieros bajo la nueva regulación.</a:t>
          </a:r>
          <a:endParaRPr lang="es-CO" sz="1400" dirty="0"/>
        </a:p>
      </dgm:t>
    </dgm:pt>
    <dgm:pt modelId="{5F02B2A4-8600-46C7-B504-EA532E5073A9}" type="parTrans" cxnId="{FA082F73-3122-4D36-A1E8-A47620EB6A56}">
      <dgm:prSet/>
      <dgm:spPr/>
      <dgm:t>
        <a:bodyPr/>
        <a:lstStyle/>
        <a:p>
          <a:endParaRPr lang="es-CO"/>
        </a:p>
      </dgm:t>
    </dgm:pt>
    <dgm:pt modelId="{DDBC13B4-2779-48B4-B998-92E8C304A4B4}" type="sibTrans" cxnId="{FA082F73-3122-4D36-A1E8-A47620EB6A56}">
      <dgm:prSet/>
      <dgm:spPr/>
      <dgm:t>
        <a:bodyPr/>
        <a:lstStyle/>
        <a:p>
          <a:endParaRPr lang="es-CO"/>
        </a:p>
      </dgm:t>
    </dgm:pt>
    <dgm:pt modelId="{59819479-CEFC-49C7-B697-B3602FCCB22A}">
      <dgm:prSet phldrT="[Texto]" custT="1"/>
      <dgm:spPr/>
      <dgm:t>
        <a:bodyPr/>
        <a:lstStyle/>
        <a:p>
          <a:r>
            <a:rPr lang="es-CO" sz="1400" b="1" dirty="0" smtClean="0"/>
            <a:t>Modifica resolución 414 del 2014</a:t>
          </a:r>
          <a:endParaRPr lang="es-CO" sz="1400" dirty="0"/>
        </a:p>
      </dgm:t>
    </dgm:pt>
    <dgm:pt modelId="{62BE0392-638D-4C3B-868C-15EAEEF96414}" type="parTrans" cxnId="{9498AB55-2F9D-4A8F-9729-F765B0EB21E7}">
      <dgm:prSet/>
      <dgm:spPr/>
      <dgm:t>
        <a:bodyPr/>
        <a:lstStyle/>
        <a:p>
          <a:endParaRPr lang="es-CO"/>
        </a:p>
      </dgm:t>
    </dgm:pt>
    <dgm:pt modelId="{E4F2F2DD-8EDC-41DE-9409-6436A6A71B15}" type="sibTrans" cxnId="{9498AB55-2F9D-4A8F-9729-F765B0EB21E7}">
      <dgm:prSet/>
      <dgm:spPr/>
      <dgm:t>
        <a:bodyPr/>
        <a:lstStyle/>
        <a:p>
          <a:endParaRPr lang="es-CO"/>
        </a:p>
      </dgm:t>
    </dgm:pt>
    <dgm:pt modelId="{1FD6280A-803E-4769-845B-42832E37CF64}">
      <dgm:prSet phldrT="[Texto]" custT="1"/>
      <dgm:spPr/>
      <dgm:t>
        <a:bodyPr/>
        <a:lstStyle/>
        <a:p>
          <a:r>
            <a:rPr lang="es-CO" sz="1400" b="1" dirty="0" smtClean="0"/>
            <a:t>RESOLUCION 663 DE 2015</a:t>
          </a:r>
          <a:endParaRPr lang="es-CO" sz="1400" dirty="0"/>
        </a:p>
      </dgm:t>
    </dgm:pt>
    <dgm:pt modelId="{D1AF3B1F-E686-44FB-A83B-AED010C48F79}" type="sibTrans" cxnId="{A0A1BEF5-CDD0-42F1-86D5-85AF02ED17AB}">
      <dgm:prSet/>
      <dgm:spPr/>
      <dgm:t>
        <a:bodyPr/>
        <a:lstStyle/>
        <a:p>
          <a:endParaRPr lang="es-CO"/>
        </a:p>
      </dgm:t>
    </dgm:pt>
    <dgm:pt modelId="{B8F5735D-E136-40F1-8250-8DA4B8185A5C}" type="parTrans" cxnId="{A0A1BEF5-CDD0-42F1-86D5-85AF02ED17AB}">
      <dgm:prSet/>
      <dgm:spPr/>
      <dgm:t>
        <a:bodyPr/>
        <a:lstStyle/>
        <a:p>
          <a:endParaRPr lang="es-CO"/>
        </a:p>
      </dgm:t>
    </dgm:pt>
    <dgm:pt modelId="{04BA9E97-067D-4991-9D40-6D6C47CA988F}">
      <dgm:prSet phldrT="[Texto]" custT="1">
        <dgm:style>
          <a:lnRef idx="1">
            <a:schemeClr val="accent2"/>
          </a:lnRef>
          <a:fillRef idx="2">
            <a:schemeClr val="accent2"/>
          </a:fillRef>
          <a:effectRef idx="1">
            <a:schemeClr val="accent2"/>
          </a:effectRef>
          <a:fontRef idx="minor">
            <a:schemeClr val="dk1"/>
          </a:fontRef>
        </dgm:style>
      </dgm:prSet>
      <dgm:spPr/>
      <dgm:t>
        <a:bodyPr/>
        <a:lstStyle/>
        <a:p>
          <a:r>
            <a:rPr lang="es-CO" sz="1400" b="1" dirty="0" smtClean="0"/>
            <a:t>Por el cual se incorpora el marco normativo y se define el catálogo de cuentas que utilizarán las entidades obligadas.</a:t>
          </a:r>
          <a:endParaRPr lang="es-CO" sz="1400" dirty="0"/>
        </a:p>
      </dgm:t>
    </dgm:pt>
    <dgm:pt modelId="{52160D39-0039-4503-A822-0386600B16D5}" type="sibTrans" cxnId="{41695F5F-A04B-4B51-900A-AD8F5DAFCC39}">
      <dgm:prSet/>
      <dgm:spPr/>
      <dgm:t>
        <a:bodyPr/>
        <a:lstStyle/>
        <a:p>
          <a:endParaRPr lang="es-CO"/>
        </a:p>
      </dgm:t>
    </dgm:pt>
    <dgm:pt modelId="{30F46161-3F4C-4718-AEF4-6290D9474740}" type="parTrans" cxnId="{41695F5F-A04B-4B51-900A-AD8F5DAFCC39}">
      <dgm:prSet/>
      <dgm:spPr/>
      <dgm:t>
        <a:bodyPr/>
        <a:lstStyle/>
        <a:p>
          <a:endParaRPr lang="es-CO"/>
        </a:p>
      </dgm:t>
    </dgm:pt>
    <dgm:pt modelId="{1929E3F1-D634-4FE2-881F-871A9FF89AE9}">
      <dgm:prSet/>
      <dgm:spPr/>
      <dgm:t>
        <a:bodyPr/>
        <a:lstStyle/>
        <a:p>
          <a:r>
            <a:rPr lang="es-CO" b="1" smtClean="0"/>
            <a:t>El marco normativo </a:t>
          </a:r>
          <a:r>
            <a:rPr lang="es-CO" smtClean="0"/>
            <a:t> está conformado por el anexo del decreto nacional 3022 del 2013 y notificaciones, el catálogo de cuentas y la doctrina contable pública</a:t>
          </a:r>
          <a:endParaRPr lang="es-CO"/>
        </a:p>
      </dgm:t>
    </dgm:pt>
    <dgm:pt modelId="{6C085D70-0A1A-495C-B3BA-146C38D4CE07}" type="parTrans" cxnId="{5D34A8C7-EFE1-4CAC-BF74-54F37EC68A96}">
      <dgm:prSet/>
      <dgm:spPr/>
      <dgm:t>
        <a:bodyPr/>
        <a:lstStyle/>
        <a:p>
          <a:endParaRPr lang="es-CO"/>
        </a:p>
      </dgm:t>
    </dgm:pt>
    <dgm:pt modelId="{C64925B0-41A6-41A1-BD80-4975CEB388D6}" type="sibTrans" cxnId="{5D34A8C7-EFE1-4CAC-BF74-54F37EC68A96}">
      <dgm:prSet/>
      <dgm:spPr/>
      <dgm:t>
        <a:bodyPr/>
        <a:lstStyle/>
        <a:p>
          <a:endParaRPr lang="es-CO"/>
        </a:p>
      </dgm:t>
    </dgm:pt>
    <dgm:pt modelId="{5B3684B7-E483-4DDC-B6CD-535DEE62AE0E}">
      <dgm:prSet/>
      <dgm:spPr/>
      <dgm:t>
        <a:bodyPr/>
        <a:lstStyle/>
        <a:p>
          <a:r>
            <a:rPr lang="es-CO" smtClean="0"/>
            <a:t>Ampliación periodo de transición por un año a entidades de sistema general de seguridad social en salud, a partir del 01/01//2017 </a:t>
          </a:r>
          <a:endParaRPr lang="es-CO"/>
        </a:p>
      </dgm:t>
    </dgm:pt>
    <dgm:pt modelId="{8B813142-2E15-4E7F-89EA-843F4E3531C3}" type="parTrans" cxnId="{71D0EADD-267D-45D0-8B9B-FEAC6A49D35E}">
      <dgm:prSet/>
      <dgm:spPr/>
      <dgm:t>
        <a:bodyPr/>
        <a:lstStyle/>
        <a:p>
          <a:endParaRPr lang="es-CO"/>
        </a:p>
      </dgm:t>
    </dgm:pt>
    <dgm:pt modelId="{676D692B-B5A3-4823-BD6D-F6713EA827EE}" type="sibTrans" cxnId="{71D0EADD-267D-45D0-8B9B-FEAC6A49D35E}">
      <dgm:prSet/>
      <dgm:spPr/>
      <dgm:t>
        <a:bodyPr/>
        <a:lstStyle/>
        <a:p>
          <a:endParaRPr lang="es-CO"/>
        </a:p>
      </dgm:t>
    </dgm:pt>
    <dgm:pt modelId="{484AE025-DDF0-4F2D-8C83-38DF11D6415A}">
      <dgm:prSet phldrT="[Texto]" custT="1"/>
      <dgm:spPr/>
      <dgm:t>
        <a:bodyPr/>
        <a:lstStyle/>
        <a:p>
          <a:r>
            <a:rPr lang="es-CO" sz="1400" dirty="0" smtClean="0"/>
            <a:t>Modificación del catálogo de cuentas.</a:t>
          </a:r>
          <a:endParaRPr lang="es-CO" sz="1400" dirty="0"/>
        </a:p>
      </dgm:t>
    </dgm:pt>
    <dgm:pt modelId="{09AB7B04-2E44-48B4-81CA-0957C0781BEF}" type="parTrans" cxnId="{3B348DC5-26EB-40D0-A524-A8AFAAA70C2F}">
      <dgm:prSet/>
      <dgm:spPr/>
      <dgm:t>
        <a:bodyPr/>
        <a:lstStyle/>
        <a:p>
          <a:endParaRPr lang="es-CO"/>
        </a:p>
      </dgm:t>
    </dgm:pt>
    <dgm:pt modelId="{75345340-0099-4EEB-B5ED-F4114BB1A874}" type="sibTrans" cxnId="{3B348DC5-26EB-40D0-A524-A8AFAAA70C2F}">
      <dgm:prSet/>
      <dgm:spPr/>
      <dgm:t>
        <a:bodyPr/>
        <a:lstStyle/>
        <a:p>
          <a:endParaRPr lang="es-CO"/>
        </a:p>
      </dgm:t>
    </dgm:pt>
    <dgm:pt modelId="{97E92366-2A7F-4DAB-B850-135E1B6FE888}">
      <dgm:prSet custT="1"/>
      <dgm:spPr/>
      <dgm:t>
        <a:bodyPr/>
        <a:lstStyle/>
        <a:p>
          <a:r>
            <a:rPr lang="es-CO" sz="1400" b="1" dirty="0" smtClean="0"/>
            <a:t>RESOLUCION 466</a:t>
          </a:r>
          <a:endParaRPr lang="es-CO" sz="1400" dirty="0"/>
        </a:p>
      </dgm:t>
    </dgm:pt>
    <dgm:pt modelId="{16144AAF-26E0-4E8D-BC7B-9017B3073D96}" type="parTrans" cxnId="{E39870D2-09C9-436F-B7A5-A02C832A47C4}">
      <dgm:prSet/>
      <dgm:spPr/>
      <dgm:t>
        <a:bodyPr/>
        <a:lstStyle/>
        <a:p>
          <a:endParaRPr lang="es-CO"/>
        </a:p>
      </dgm:t>
    </dgm:pt>
    <dgm:pt modelId="{91DFF5FD-47E7-46BA-9F2D-DB12CB671B86}" type="sibTrans" cxnId="{E39870D2-09C9-436F-B7A5-A02C832A47C4}">
      <dgm:prSet/>
      <dgm:spPr/>
      <dgm:t>
        <a:bodyPr/>
        <a:lstStyle/>
        <a:p>
          <a:endParaRPr lang="es-CO"/>
        </a:p>
      </dgm:t>
    </dgm:pt>
    <dgm:pt modelId="{490DD6B4-D83F-4513-BE05-03C6D1B12C10}" type="pres">
      <dgm:prSet presAssocID="{F69B63CC-0ED7-4B2C-BBE9-32D1B8115C3B}" presName="Name0" presStyleCnt="0">
        <dgm:presLayoutVars>
          <dgm:chPref val="1"/>
          <dgm:dir/>
          <dgm:animOne val="branch"/>
          <dgm:animLvl val="lvl"/>
          <dgm:resizeHandles val="exact"/>
        </dgm:presLayoutVars>
      </dgm:prSet>
      <dgm:spPr/>
      <dgm:t>
        <a:bodyPr/>
        <a:lstStyle/>
        <a:p>
          <a:endParaRPr lang="es-ES"/>
        </a:p>
      </dgm:t>
    </dgm:pt>
    <dgm:pt modelId="{015E6770-3CB2-48B1-9D3C-80BFCE82A768}" type="pres">
      <dgm:prSet presAssocID="{31CFDBD8-F201-4883-A3F7-C2814B93C697}" presName="root1" presStyleCnt="0"/>
      <dgm:spPr/>
    </dgm:pt>
    <dgm:pt modelId="{3E019ABF-A1BC-4226-AB06-8E4E0498C63C}" type="pres">
      <dgm:prSet presAssocID="{31CFDBD8-F201-4883-A3F7-C2814B93C697}" presName="LevelOneTextNode" presStyleLbl="node0" presStyleIdx="0" presStyleCnt="1" custLinFactX="-100000" custLinFactNeighborX="-118600">
        <dgm:presLayoutVars>
          <dgm:chPref val="3"/>
        </dgm:presLayoutVars>
      </dgm:prSet>
      <dgm:spPr/>
      <dgm:t>
        <a:bodyPr/>
        <a:lstStyle/>
        <a:p>
          <a:endParaRPr lang="es-ES"/>
        </a:p>
      </dgm:t>
    </dgm:pt>
    <dgm:pt modelId="{DF05AACB-A352-4449-939C-F96D6114A000}" type="pres">
      <dgm:prSet presAssocID="{31CFDBD8-F201-4883-A3F7-C2814B93C697}" presName="level2hierChild" presStyleCnt="0"/>
      <dgm:spPr/>
    </dgm:pt>
    <dgm:pt modelId="{29BD48FF-3CEA-4B2F-8649-EC768BA812F6}" type="pres">
      <dgm:prSet presAssocID="{83E30480-1E5F-41A1-B53F-5F9BB34AB527}" presName="conn2-1" presStyleLbl="parChTrans1D2" presStyleIdx="0" presStyleCnt="4"/>
      <dgm:spPr/>
      <dgm:t>
        <a:bodyPr/>
        <a:lstStyle/>
        <a:p>
          <a:endParaRPr lang="es-ES"/>
        </a:p>
      </dgm:t>
    </dgm:pt>
    <dgm:pt modelId="{2BD533B0-C0A7-4752-BA74-90481D42B8B0}" type="pres">
      <dgm:prSet presAssocID="{83E30480-1E5F-41A1-B53F-5F9BB34AB527}" presName="connTx" presStyleLbl="parChTrans1D2" presStyleIdx="0" presStyleCnt="4"/>
      <dgm:spPr/>
      <dgm:t>
        <a:bodyPr/>
        <a:lstStyle/>
        <a:p>
          <a:endParaRPr lang="es-ES"/>
        </a:p>
      </dgm:t>
    </dgm:pt>
    <dgm:pt modelId="{474D1DE7-8451-467B-98F5-B1DA2AE08810}" type="pres">
      <dgm:prSet presAssocID="{7073757E-65D7-4C48-8528-A82E15016D2F}" presName="root2" presStyleCnt="0"/>
      <dgm:spPr/>
    </dgm:pt>
    <dgm:pt modelId="{81D0B9C0-3E93-4D01-92DF-935FB08B3FE0}" type="pres">
      <dgm:prSet presAssocID="{7073757E-65D7-4C48-8528-A82E15016D2F}" presName="LevelTwoTextNode" presStyleLbl="asst1" presStyleIdx="0" presStyleCnt="2" custScaleX="147465">
        <dgm:presLayoutVars>
          <dgm:chPref val="3"/>
        </dgm:presLayoutVars>
      </dgm:prSet>
      <dgm:spPr/>
      <dgm:t>
        <a:bodyPr/>
        <a:lstStyle/>
        <a:p>
          <a:endParaRPr lang="es-ES"/>
        </a:p>
      </dgm:t>
    </dgm:pt>
    <dgm:pt modelId="{AF553769-85FF-4904-B047-333D1E0BE7CB}" type="pres">
      <dgm:prSet presAssocID="{7073757E-65D7-4C48-8528-A82E15016D2F}" presName="level3hierChild" presStyleCnt="0"/>
      <dgm:spPr/>
    </dgm:pt>
    <dgm:pt modelId="{7773650F-1AEE-43CB-9C45-AD47064C1604}" type="pres">
      <dgm:prSet presAssocID="{5F02B2A4-8600-46C7-B504-EA532E5073A9}" presName="conn2-1" presStyleLbl="parChTrans1D3" presStyleIdx="0" presStyleCnt="6"/>
      <dgm:spPr/>
      <dgm:t>
        <a:bodyPr/>
        <a:lstStyle/>
        <a:p>
          <a:endParaRPr lang="es-ES"/>
        </a:p>
      </dgm:t>
    </dgm:pt>
    <dgm:pt modelId="{59D683D5-234C-4EB1-AED9-EAF8F05DED56}" type="pres">
      <dgm:prSet presAssocID="{5F02B2A4-8600-46C7-B504-EA532E5073A9}" presName="connTx" presStyleLbl="parChTrans1D3" presStyleIdx="0" presStyleCnt="6"/>
      <dgm:spPr/>
      <dgm:t>
        <a:bodyPr/>
        <a:lstStyle/>
        <a:p>
          <a:endParaRPr lang="es-ES"/>
        </a:p>
      </dgm:t>
    </dgm:pt>
    <dgm:pt modelId="{BDE95FC0-C56C-4C9B-9C8D-4DE5DA3A3761}" type="pres">
      <dgm:prSet presAssocID="{2873CF0E-6367-4F47-B5B7-DFF3DE702A44}" presName="root2" presStyleCnt="0"/>
      <dgm:spPr/>
    </dgm:pt>
    <dgm:pt modelId="{304E9F03-99D5-4907-AC02-5526B28A39D0}" type="pres">
      <dgm:prSet presAssocID="{2873CF0E-6367-4F47-B5B7-DFF3DE702A44}" presName="LevelTwoTextNode" presStyleLbl="asst1" presStyleIdx="1" presStyleCnt="2" custScaleX="147465">
        <dgm:presLayoutVars>
          <dgm:chPref val="3"/>
        </dgm:presLayoutVars>
      </dgm:prSet>
      <dgm:spPr/>
      <dgm:t>
        <a:bodyPr/>
        <a:lstStyle/>
        <a:p>
          <a:endParaRPr lang="es-ES"/>
        </a:p>
      </dgm:t>
    </dgm:pt>
    <dgm:pt modelId="{A4F926F2-15C3-481E-BD29-63A255584E65}" type="pres">
      <dgm:prSet presAssocID="{2873CF0E-6367-4F47-B5B7-DFF3DE702A44}" presName="level3hierChild" presStyleCnt="0"/>
      <dgm:spPr/>
    </dgm:pt>
    <dgm:pt modelId="{4A162F4F-973D-41FA-8034-218CC9F11805}" type="pres">
      <dgm:prSet presAssocID="{ACDCDD97-EAD5-42D1-A8F4-78E826E78442}" presName="conn2-1" presStyleLbl="parChTrans1D2" presStyleIdx="1" presStyleCnt="4"/>
      <dgm:spPr/>
      <dgm:t>
        <a:bodyPr/>
        <a:lstStyle/>
        <a:p>
          <a:endParaRPr lang="es-ES"/>
        </a:p>
      </dgm:t>
    </dgm:pt>
    <dgm:pt modelId="{23C7665F-48FC-41EE-B6C3-08633A113C1D}" type="pres">
      <dgm:prSet presAssocID="{ACDCDD97-EAD5-42D1-A8F4-78E826E78442}" presName="connTx" presStyleLbl="parChTrans1D2" presStyleIdx="1" presStyleCnt="4"/>
      <dgm:spPr/>
      <dgm:t>
        <a:bodyPr/>
        <a:lstStyle/>
        <a:p>
          <a:endParaRPr lang="es-ES"/>
        </a:p>
      </dgm:t>
    </dgm:pt>
    <dgm:pt modelId="{72EF1B86-9D80-4234-8F8F-BC1707BB8316}" type="pres">
      <dgm:prSet presAssocID="{72812B02-6A70-4606-850B-33C02AFE0ACB}" presName="root2" presStyleCnt="0"/>
      <dgm:spPr/>
    </dgm:pt>
    <dgm:pt modelId="{F0479CED-A855-40F5-AE17-4742CFB0CCBE}" type="pres">
      <dgm:prSet presAssocID="{72812B02-6A70-4606-850B-33C02AFE0ACB}" presName="LevelTwoTextNode" presStyleLbl="node2" presStyleIdx="0" presStyleCnt="3" custScaleX="147465">
        <dgm:presLayoutVars>
          <dgm:chPref val="3"/>
        </dgm:presLayoutVars>
      </dgm:prSet>
      <dgm:spPr/>
      <dgm:t>
        <a:bodyPr/>
        <a:lstStyle/>
        <a:p>
          <a:endParaRPr lang="es-ES"/>
        </a:p>
      </dgm:t>
    </dgm:pt>
    <dgm:pt modelId="{3B1F926F-1B7B-46E0-B759-F70F2DA7455B}" type="pres">
      <dgm:prSet presAssocID="{72812B02-6A70-4606-850B-33C02AFE0ACB}" presName="level3hierChild" presStyleCnt="0"/>
      <dgm:spPr/>
    </dgm:pt>
    <dgm:pt modelId="{3D08456D-7017-4571-8DF1-DFD35CC2E6E7}" type="pres">
      <dgm:prSet presAssocID="{30F46161-3F4C-4718-AEF4-6290D9474740}" presName="conn2-1" presStyleLbl="parChTrans1D3" presStyleIdx="1" presStyleCnt="6"/>
      <dgm:spPr/>
      <dgm:t>
        <a:bodyPr/>
        <a:lstStyle/>
        <a:p>
          <a:endParaRPr lang="es-ES"/>
        </a:p>
      </dgm:t>
    </dgm:pt>
    <dgm:pt modelId="{16770E00-40FB-48F2-9E16-429BA1BBC037}" type="pres">
      <dgm:prSet presAssocID="{30F46161-3F4C-4718-AEF4-6290D9474740}" presName="connTx" presStyleLbl="parChTrans1D3" presStyleIdx="1" presStyleCnt="6"/>
      <dgm:spPr/>
      <dgm:t>
        <a:bodyPr/>
        <a:lstStyle/>
        <a:p>
          <a:endParaRPr lang="es-ES"/>
        </a:p>
      </dgm:t>
    </dgm:pt>
    <dgm:pt modelId="{A400E08E-FCE6-4419-9CEF-9EB6361C2542}" type="pres">
      <dgm:prSet presAssocID="{04BA9E97-067D-4991-9D40-6D6C47CA988F}" presName="root2" presStyleCnt="0"/>
      <dgm:spPr/>
    </dgm:pt>
    <dgm:pt modelId="{86CB908D-6211-4897-8092-9B8ADC6D2FB4}" type="pres">
      <dgm:prSet presAssocID="{04BA9E97-067D-4991-9D40-6D6C47CA988F}" presName="LevelTwoTextNode" presStyleLbl="node3" presStyleIdx="0" presStyleCnt="5" custScaleX="147465">
        <dgm:presLayoutVars>
          <dgm:chPref val="3"/>
        </dgm:presLayoutVars>
      </dgm:prSet>
      <dgm:spPr/>
      <dgm:t>
        <a:bodyPr/>
        <a:lstStyle/>
        <a:p>
          <a:endParaRPr lang="es-ES"/>
        </a:p>
      </dgm:t>
    </dgm:pt>
    <dgm:pt modelId="{15F1212A-952F-408F-9956-1820F6FAD77C}" type="pres">
      <dgm:prSet presAssocID="{04BA9E97-067D-4991-9D40-6D6C47CA988F}" presName="level3hierChild" presStyleCnt="0"/>
      <dgm:spPr/>
    </dgm:pt>
    <dgm:pt modelId="{ABADA660-BECE-4020-A028-84D1F4E973E5}" type="pres">
      <dgm:prSet presAssocID="{6C085D70-0A1A-495C-B3BA-146C38D4CE07}" presName="conn2-1" presStyleLbl="parChTrans1D3" presStyleIdx="2" presStyleCnt="6"/>
      <dgm:spPr/>
    </dgm:pt>
    <dgm:pt modelId="{BFF14FDF-A41F-4207-B049-53547C54FE46}" type="pres">
      <dgm:prSet presAssocID="{6C085D70-0A1A-495C-B3BA-146C38D4CE07}" presName="connTx" presStyleLbl="parChTrans1D3" presStyleIdx="2" presStyleCnt="6"/>
      <dgm:spPr/>
    </dgm:pt>
    <dgm:pt modelId="{504A3F38-DFEB-4F25-928E-D6EF25690DC0}" type="pres">
      <dgm:prSet presAssocID="{1929E3F1-D634-4FE2-881F-871A9FF89AE9}" presName="root2" presStyleCnt="0"/>
      <dgm:spPr/>
    </dgm:pt>
    <dgm:pt modelId="{BD866FE5-A67B-44E4-9DDE-95A2A2FD9D16}" type="pres">
      <dgm:prSet presAssocID="{1929E3F1-D634-4FE2-881F-871A9FF89AE9}" presName="LevelTwoTextNode" presStyleLbl="node3" presStyleIdx="1" presStyleCnt="5">
        <dgm:presLayoutVars>
          <dgm:chPref val="3"/>
        </dgm:presLayoutVars>
      </dgm:prSet>
      <dgm:spPr/>
    </dgm:pt>
    <dgm:pt modelId="{0717D093-CE3A-4809-A1CD-2D5D45EE3E62}" type="pres">
      <dgm:prSet presAssocID="{1929E3F1-D634-4FE2-881F-871A9FF89AE9}" presName="level3hierChild" presStyleCnt="0"/>
      <dgm:spPr/>
    </dgm:pt>
    <dgm:pt modelId="{D289DA28-DF36-429D-AE36-85B4BEC8104E}" type="pres">
      <dgm:prSet presAssocID="{B8F5735D-E136-40F1-8250-8DA4B8185A5C}" presName="conn2-1" presStyleLbl="parChTrans1D2" presStyleIdx="2" presStyleCnt="4"/>
      <dgm:spPr/>
      <dgm:t>
        <a:bodyPr/>
        <a:lstStyle/>
        <a:p>
          <a:endParaRPr lang="es-ES"/>
        </a:p>
      </dgm:t>
    </dgm:pt>
    <dgm:pt modelId="{01BB97A1-B359-44BD-8551-C7DF9D2D4B0A}" type="pres">
      <dgm:prSet presAssocID="{B8F5735D-E136-40F1-8250-8DA4B8185A5C}" presName="connTx" presStyleLbl="parChTrans1D2" presStyleIdx="2" presStyleCnt="4"/>
      <dgm:spPr/>
      <dgm:t>
        <a:bodyPr/>
        <a:lstStyle/>
        <a:p>
          <a:endParaRPr lang="es-ES"/>
        </a:p>
      </dgm:t>
    </dgm:pt>
    <dgm:pt modelId="{55C06EF5-1662-48EC-B9DC-C6DDD17F9C69}" type="pres">
      <dgm:prSet presAssocID="{1FD6280A-803E-4769-845B-42832E37CF64}" presName="root2" presStyleCnt="0"/>
      <dgm:spPr/>
    </dgm:pt>
    <dgm:pt modelId="{46AAAEE4-C45F-48AE-9042-75D77D66D596}" type="pres">
      <dgm:prSet presAssocID="{1FD6280A-803E-4769-845B-42832E37CF64}" presName="LevelTwoTextNode" presStyleLbl="node2" presStyleIdx="1" presStyleCnt="3" custScaleX="147465">
        <dgm:presLayoutVars>
          <dgm:chPref val="3"/>
        </dgm:presLayoutVars>
      </dgm:prSet>
      <dgm:spPr/>
      <dgm:t>
        <a:bodyPr/>
        <a:lstStyle/>
        <a:p>
          <a:endParaRPr lang="es-ES"/>
        </a:p>
      </dgm:t>
    </dgm:pt>
    <dgm:pt modelId="{387950AD-60BE-4601-9540-93D872CAB444}" type="pres">
      <dgm:prSet presAssocID="{1FD6280A-803E-4769-845B-42832E37CF64}" presName="level3hierChild" presStyleCnt="0"/>
      <dgm:spPr/>
    </dgm:pt>
    <dgm:pt modelId="{AC2F5787-0DE2-4F63-B31E-0516A89577B7}" type="pres">
      <dgm:prSet presAssocID="{62BE0392-638D-4C3B-868C-15EAEEF96414}" presName="conn2-1" presStyleLbl="parChTrans1D3" presStyleIdx="3" presStyleCnt="6"/>
      <dgm:spPr/>
      <dgm:t>
        <a:bodyPr/>
        <a:lstStyle/>
        <a:p>
          <a:endParaRPr lang="es-ES"/>
        </a:p>
      </dgm:t>
    </dgm:pt>
    <dgm:pt modelId="{2598865E-3F6B-4570-9E2B-E7DEFA46ED82}" type="pres">
      <dgm:prSet presAssocID="{62BE0392-638D-4C3B-868C-15EAEEF96414}" presName="connTx" presStyleLbl="parChTrans1D3" presStyleIdx="3" presStyleCnt="6"/>
      <dgm:spPr/>
      <dgm:t>
        <a:bodyPr/>
        <a:lstStyle/>
        <a:p>
          <a:endParaRPr lang="es-ES"/>
        </a:p>
      </dgm:t>
    </dgm:pt>
    <dgm:pt modelId="{DB0299BF-9CC7-429F-A4F7-880AF1F4245F}" type="pres">
      <dgm:prSet presAssocID="{59819479-CEFC-49C7-B697-B3602FCCB22A}" presName="root2" presStyleCnt="0"/>
      <dgm:spPr/>
    </dgm:pt>
    <dgm:pt modelId="{8D424A58-FBCD-4203-9DC0-4775E6B47B06}" type="pres">
      <dgm:prSet presAssocID="{59819479-CEFC-49C7-B697-B3602FCCB22A}" presName="LevelTwoTextNode" presStyleLbl="node3" presStyleIdx="2" presStyleCnt="5" custScaleX="147465">
        <dgm:presLayoutVars>
          <dgm:chPref val="3"/>
        </dgm:presLayoutVars>
      </dgm:prSet>
      <dgm:spPr/>
      <dgm:t>
        <a:bodyPr/>
        <a:lstStyle/>
        <a:p>
          <a:endParaRPr lang="es-ES"/>
        </a:p>
      </dgm:t>
    </dgm:pt>
    <dgm:pt modelId="{7EAED360-CDD7-4EA2-930F-0BB2BCFC941D}" type="pres">
      <dgm:prSet presAssocID="{59819479-CEFC-49C7-B697-B3602FCCB22A}" presName="level3hierChild" presStyleCnt="0"/>
      <dgm:spPr/>
    </dgm:pt>
    <dgm:pt modelId="{CC3E3C71-A136-418F-966C-C27BA1DB4241}" type="pres">
      <dgm:prSet presAssocID="{8B813142-2E15-4E7F-89EA-843F4E3531C3}" presName="conn2-1" presStyleLbl="parChTrans1D3" presStyleIdx="4" presStyleCnt="6"/>
      <dgm:spPr/>
    </dgm:pt>
    <dgm:pt modelId="{E532E2C1-9889-41CD-A3D9-23DD49D799B6}" type="pres">
      <dgm:prSet presAssocID="{8B813142-2E15-4E7F-89EA-843F4E3531C3}" presName="connTx" presStyleLbl="parChTrans1D3" presStyleIdx="4" presStyleCnt="6"/>
      <dgm:spPr/>
    </dgm:pt>
    <dgm:pt modelId="{E09F7969-51D3-4717-856A-5114B730532F}" type="pres">
      <dgm:prSet presAssocID="{5B3684B7-E483-4DDC-B6CD-535DEE62AE0E}" presName="root2" presStyleCnt="0"/>
      <dgm:spPr/>
    </dgm:pt>
    <dgm:pt modelId="{DA5A3D0C-3D73-439D-A44C-DB85C0A4E356}" type="pres">
      <dgm:prSet presAssocID="{5B3684B7-E483-4DDC-B6CD-535DEE62AE0E}" presName="LevelTwoTextNode" presStyleLbl="node3" presStyleIdx="3" presStyleCnt="5">
        <dgm:presLayoutVars>
          <dgm:chPref val="3"/>
        </dgm:presLayoutVars>
      </dgm:prSet>
      <dgm:spPr/>
    </dgm:pt>
    <dgm:pt modelId="{1DE3DEED-CB11-439B-8A1D-81A0615FEF2F}" type="pres">
      <dgm:prSet presAssocID="{5B3684B7-E483-4DDC-B6CD-535DEE62AE0E}" presName="level3hierChild" presStyleCnt="0"/>
      <dgm:spPr/>
    </dgm:pt>
    <dgm:pt modelId="{1738F73F-B6F0-42A9-B93C-33B42F163FFF}" type="pres">
      <dgm:prSet presAssocID="{16144AAF-26E0-4E8D-BC7B-9017B3073D96}" presName="conn2-1" presStyleLbl="parChTrans1D2" presStyleIdx="3" presStyleCnt="4"/>
      <dgm:spPr/>
    </dgm:pt>
    <dgm:pt modelId="{CEEAF184-27F6-490D-A0E8-40B23FDF0048}" type="pres">
      <dgm:prSet presAssocID="{16144AAF-26E0-4E8D-BC7B-9017B3073D96}" presName="connTx" presStyleLbl="parChTrans1D2" presStyleIdx="3" presStyleCnt="4"/>
      <dgm:spPr/>
    </dgm:pt>
    <dgm:pt modelId="{E8C0270D-396D-4DE5-A8C9-0D85B6EB31D4}" type="pres">
      <dgm:prSet presAssocID="{97E92366-2A7F-4DAB-B850-135E1B6FE888}" presName="root2" presStyleCnt="0"/>
      <dgm:spPr/>
    </dgm:pt>
    <dgm:pt modelId="{97FE47A4-07BD-4732-85D3-68A6C25089FC}" type="pres">
      <dgm:prSet presAssocID="{97E92366-2A7F-4DAB-B850-135E1B6FE888}" presName="LevelTwoTextNode" presStyleLbl="node2" presStyleIdx="2" presStyleCnt="3" custScaleX="145505" custLinFactNeighborX="1262" custLinFactNeighborY="2520">
        <dgm:presLayoutVars>
          <dgm:chPref val="3"/>
        </dgm:presLayoutVars>
      </dgm:prSet>
      <dgm:spPr/>
      <dgm:t>
        <a:bodyPr/>
        <a:lstStyle/>
        <a:p>
          <a:endParaRPr lang="es-CO"/>
        </a:p>
      </dgm:t>
    </dgm:pt>
    <dgm:pt modelId="{5CB26EDC-ADBD-461F-9969-341C55BC1B05}" type="pres">
      <dgm:prSet presAssocID="{97E92366-2A7F-4DAB-B850-135E1B6FE888}" presName="level3hierChild" presStyleCnt="0"/>
      <dgm:spPr/>
    </dgm:pt>
    <dgm:pt modelId="{71529EDF-F1FF-4071-AFDC-3D0B2F010A83}" type="pres">
      <dgm:prSet presAssocID="{09AB7B04-2E44-48B4-81CA-0957C0781BEF}" presName="conn2-1" presStyleLbl="parChTrans1D3" presStyleIdx="5" presStyleCnt="6"/>
      <dgm:spPr/>
    </dgm:pt>
    <dgm:pt modelId="{ECC80556-A8CB-45CA-8233-A746E052F68F}" type="pres">
      <dgm:prSet presAssocID="{09AB7B04-2E44-48B4-81CA-0957C0781BEF}" presName="connTx" presStyleLbl="parChTrans1D3" presStyleIdx="5" presStyleCnt="6"/>
      <dgm:spPr/>
    </dgm:pt>
    <dgm:pt modelId="{BADCB087-6E88-4007-808D-DC3B676A1933}" type="pres">
      <dgm:prSet presAssocID="{484AE025-DDF0-4F2D-8C83-38DF11D6415A}" presName="root2" presStyleCnt="0"/>
      <dgm:spPr/>
    </dgm:pt>
    <dgm:pt modelId="{C46C64E4-7A12-4712-8801-F44209A3C139}" type="pres">
      <dgm:prSet presAssocID="{484AE025-DDF0-4F2D-8C83-38DF11D6415A}" presName="LevelTwoTextNode" presStyleLbl="node3" presStyleIdx="4" presStyleCnt="5" custScaleX="147465" custLinFactNeighborX="47025" custLinFactNeighborY="2520">
        <dgm:presLayoutVars>
          <dgm:chPref val="3"/>
        </dgm:presLayoutVars>
      </dgm:prSet>
      <dgm:spPr/>
      <dgm:t>
        <a:bodyPr/>
        <a:lstStyle/>
        <a:p>
          <a:endParaRPr lang="es-CO"/>
        </a:p>
      </dgm:t>
    </dgm:pt>
    <dgm:pt modelId="{5E068BCE-1232-4616-9434-9B12083E8608}" type="pres">
      <dgm:prSet presAssocID="{484AE025-DDF0-4F2D-8C83-38DF11D6415A}" presName="level3hierChild" presStyleCnt="0"/>
      <dgm:spPr/>
    </dgm:pt>
  </dgm:ptLst>
  <dgm:cxnLst>
    <dgm:cxn modelId="{62A7454F-60F0-4D29-BB84-B7B48F539261}" type="presOf" srcId="{6C085D70-0A1A-495C-B3BA-146C38D4CE07}" destId="{BFF14FDF-A41F-4207-B049-53547C54FE46}" srcOrd="1" destOrd="0" presId="urn:microsoft.com/office/officeart/2008/layout/HorizontalMultiLevelHierarchy"/>
    <dgm:cxn modelId="{1D3C5A2D-3CBB-4B4E-873D-7D184F228156}" srcId="{31CFDBD8-F201-4883-A3F7-C2814B93C697}" destId="{72812B02-6A70-4606-850B-33C02AFE0ACB}" srcOrd="1" destOrd="0" parTransId="{ACDCDD97-EAD5-42D1-A8F4-78E826E78442}" sibTransId="{8BCD7796-836F-4DF4-8C63-9A60A5ECDFC7}"/>
    <dgm:cxn modelId="{6CB4272E-202A-41B5-B9FD-4935C37D9E87}" srcId="{31CFDBD8-F201-4883-A3F7-C2814B93C697}" destId="{7073757E-65D7-4C48-8528-A82E15016D2F}" srcOrd="0" destOrd="0" parTransId="{83E30480-1E5F-41A1-B53F-5F9BB34AB527}" sibTransId="{95053AB3-C4CA-427C-AA13-81CC2E2EEC34}"/>
    <dgm:cxn modelId="{4EACB961-C19B-4C5F-813A-421019FB9FBF}" type="presOf" srcId="{1FD6280A-803E-4769-845B-42832E37CF64}" destId="{46AAAEE4-C45F-48AE-9042-75D77D66D596}" srcOrd="0" destOrd="0" presId="urn:microsoft.com/office/officeart/2008/layout/HorizontalMultiLevelHierarchy"/>
    <dgm:cxn modelId="{4D9304BA-7C94-4207-8839-C218CA3F6CA4}" type="presOf" srcId="{04BA9E97-067D-4991-9D40-6D6C47CA988F}" destId="{86CB908D-6211-4897-8092-9B8ADC6D2FB4}" srcOrd="0" destOrd="0" presId="urn:microsoft.com/office/officeart/2008/layout/HorizontalMultiLevelHierarchy"/>
    <dgm:cxn modelId="{918785AE-5463-43BB-A051-6DF2C6896E10}" type="presOf" srcId="{31CFDBD8-F201-4883-A3F7-C2814B93C697}" destId="{3E019ABF-A1BC-4226-AB06-8E4E0498C63C}" srcOrd="0" destOrd="0" presId="urn:microsoft.com/office/officeart/2008/layout/HorizontalMultiLevelHierarchy"/>
    <dgm:cxn modelId="{CCB5CF05-A301-4FD9-AC03-F43A1747F937}" type="presOf" srcId="{484AE025-DDF0-4F2D-8C83-38DF11D6415A}" destId="{C46C64E4-7A12-4712-8801-F44209A3C139}" srcOrd="0" destOrd="0" presId="urn:microsoft.com/office/officeart/2008/layout/HorizontalMultiLevelHierarchy"/>
    <dgm:cxn modelId="{71D0EADD-267D-45D0-8B9B-FEAC6A49D35E}" srcId="{1FD6280A-803E-4769-845B-42832E37CF64}" destId="{5B3684B7-E483-4DDC-B6CD-535DEE62AE0E}" srcOrd="1" destOrd="0" parTransId="{8B813142-2E15-4E7F-89EA-843F4E3531C3}" sibTransId="{676D692B-B5A3-4823-BD6D-F6713EA827EE}"/>
    <dgm:cxn modelId="{3B348DC5-26EB-40D0-A524-A8AFAAA70C2F}" srcId="{97E92366-2A7F-4DAB-B850-135E1B6FE888}" destId="{484AE025-DDF0-4F2D-8C83-38DF11D6415A}" srcOrd="0" destOrd="0" parTransId="{09AB7B04-2E44-48B4-81CA-0957C0781BEF}" sibTransId="{75345340-0099-4EEB-B5ED-F4114BB1A874}"/>
    <dgm:cxn modelId="{4F6A8BB1-9465-4669-8B6E-894C85F73F10}" type="presOf" srcId="{8B813142-2E15-4E7F-89EA-843F4E3531C3}" destId="{E532E2C1-9889-41CD-A3D9-23DD49D799B6}" srcOrd="1" destOrd="0" presId="urn:microsoft.com/office/officeart/2008/layout/HorizontalMultiLevelHierarchy"/>
    <dgm:cxn modelId="{5D34A8C7-EFE1-4CAC-BF74-54F37EC68A96}" srcId="{72812B02-6A70-4606-850B-33C02AFE0ACB}" destId="{1929E3F1-D634-4FE2-881F-871A9FF89AE9}" srcOrd="1" destOrd="0" parTransId="{6C085D70-0A1A-495C-B3BA-146C38D4CE07}" sibTransId="{C64925B0-41A6-41A1-BD80-4975CEB388D6}"/>
    <dgm:cxn modelId="{9105AEDE-2279-4E3A-AF7B-5B87D8C008C0}" type="presOf" srcId="{B8F5735D-E136-40F1-8250-8DA4B8185A5C}" destId="{01BB97A1-B359-44BD-8551-C7DF9D2D4B0A}" srcOrd="1" destOrd="0" presId="urn:microsoft.com/office/officeart/2008/layout/HorizontalMultiLevelHierarchy"/>
    <dgm:cxn modelId="{00F91BAD-0E3A-40EE-89E7-B3A437B4F1D1}" type="presOf" srcId="{83E30480-1E5F-41A1-B53F-5F9BB34AB527}" destId="{2BD533B0-C0A7-4752-BA74-90481D42B8B0}" srcOrd="1" destOrd="0" presId="urn:microsoft.com/office/officeart/2008/layout/HorizontalMultiLevelHierarchy"/>
    <dgm:cxn modelId="{EC0222CA-DB62-45CC-8E45-9745792D5768}" type="presOf" srcId="{62BE0392-638D-4C3B-868C-15EAEEF96414}" destId="{AC2F5787-0DE2-4F63-B31E-0516A89577B7}" srcOrd="0" destOrd="0" presId="urn:microsoft.com/office/officeart/2008/layout/HorizontalMultiLevelHierarchy"/>
    <dgm:cxn modelId="{FA082F73-3122-4D36-A1E8-A47620EB6A56}" srcId="{7073757E-65D7-4C48-8528-A82E15016D2F}" destId="{2873CF0E-6367-4F47-B5B7-DFF3DE702A44}" srcOrd="0" destOrd="0" parTransId="{5F02B2A4-8600-46C7-B504-EA532E5073A9}" sibTransId="{DDBC13B4-2779-48B4-B998-92E8C304A4B4}"/>
    <dgm:cxn modelId="{D20C0FFB-FC79-4456-9E7C-5BFE9EA4C6E7}" type="presOf" srcId="{ACDCDD97-EAD5-42D1-A8F4-78E826E78442}" destId="{23C7665F-48FC-41EE-B6C3-08633A113C1D}" srcOrd="1" destOrd="0" presId="urn:microsoft.com/office/officeart/2008/layout/HorizontalMultiLevelHierarchy"/>
    <dgm:cxn modelId="{9498AB55-2F9D-4A8F-9729-F765B0EB21E7}" srcId="{1FD6280A-803E-4769-845B-42832E37CF64}" destId="{59819479-CEFC-49C7-B697-B3602FCCB22A}" srcOrd="0" destOrd="0" parTransId="{62BE0392-638D-4C3B-868C-15EAEEF96414}" sibTransId="{E4F2F2DD-8EDC-41DE-9409-6436A6A71B15}"/>
    <dgm:cxn modelId="{4F44A02E-16D8-477F-9F74-D5680834029E}" srcId="{F69B63CC-0ED7-4B2C-BBE9-32D1B8115C3B}" destId="{31CFDBD8-F201-4883-A3F7-C2814B93C697}" srcOrd="0" destOrd="0" parTransId="{52DBF08E-DBA1-4497-B82E-250AAAC24DC6}" sibTransId="{1087E044-AA61-4C32-B124-AF5833CF964E}"/>
    <dgm:cxn modelId="{9A96F3BC-06E3-4DAE-AA91-F2CB470E9CE0}" type="presOf" srcId="{B8F5735D-E136-40F1-8250-8DA4B8185A5C}" destId="{D289DA28-DF36-429D-AE36-85B4BEC8104E}" srcOrd="0" destOrd="0" presId="urn:microsoft.com/office/officeart/2008/layout/HorizontalMultiLevelHierarchy"/>
    <dgm:cxn modelId="{A0A1BEF5-CDD0-42F1-86D5-85AF02ED17AB}" srcId="{31CFDBD8-F201-4883-A3F7-C2814B93C697}" destId="{1FD6280A-803E-4769-845B-42832E37CF64}" srcOrd="2" destOrd="0" parTransId="{B8F5735D-E136-40F1-8250-8DA4B8185A5C}" sibTransId="{D1AF3B1F-E686-44FB-A83B-AED010C48F79}"/>
    <dgm:cxn modelId="{2DC10AC4-34BE-42AA-BB44-EF5F68FF6508}" type="presOf" srcId="{83E30480-1E5F-41A1-B53F-5F9BB34AB527}" destId="{29BD48FF-3CEA-4B2F-8649-EC768BA812F6}" srcOrd="0" destOrd="0" presId="urn:microsoft.com/office/officeart/2008/layout/HorizontalMultiLevelHierarchy"/>
    <dgm:cxn modelId="{F48B6469-6711-4D4E-B8F5-06B6BE83424F}" type="presOf" srcId="{8B813142-2E15-4E7F-89EA-843F4E3531C3}" destId="{CC3E3C71-A136-418F-966C-C27BA1DB4241}" srcOrd="0" destOrd="0" presId="urn:microsoft.com/office/officeart/2008/layout/HorizontalMultiLevelHierarchy"/>
    <dgm:cxn modelId="{8A188C7C-AD9E-48F9-899C-2352842ACAD5}" type="presOf" srcId="{2873CF0E-6367-4F47-B5B7-DFF3DE702A44}" destId="{304E9F03-99D5-4907-AC02-5526B28A39D0}" srcOrd="0" destOrd="0" presId="urn:microsoft.com/office/officeart/2008/layout/HorizontalMultiLevelHierarchy"/>
    <dgm:cxn modelId="{554004F5-D98B-4F9A-B2CE-FC7DEB709320}" type="presOf" srcId="{7073757E-65D7-4C48-8528-A82E15016D2F}" destId="{81D0B9C0-3E93-4D01-92DF-935FB08B3FE0}" srcOrd="0" destOrd="0" presId="urn:microsoft.com/office/officeart/2008/layout/HorizontalMultiLevelHierarchy"/>
    <dgm:cxn modelId="{44E10543-C547-4337-9F59-474538049130}" type="presOf" srcId="{6C085D70-0A1A-495C-B3BA-146C38D4CE07}" destId="{ABADA660-BECE-4020-A028-84D1F4E973E5}" srcOrd="0" destOrd="0" presId="urn:microsoft.com/office/officeart/2008/layout/HorizontalMultiLevelHierarchy"/>
    <dgm:cxn modelId="{41695F5F-A04B-4B51-900A-AD8F5DAFCC39}" srcId="{72812B02-6A70-4606-850B-33C02AFE0ACB}" destId="{04BA9E97-067D-4991-9D40-6D6C47CA988F}" srcOrd="0" destOrd="0" parTransId="{30F46161-3F4C-4718-AEF4-6290D9474740}" sibTransId="{52160D39-0039-4503-A822-0386600B16D5}"/>
    <dgm:cxn modelId="{E4661382-AEBC-4990-879C-9BB719355377}" type="presOf" srcId="{72812B02-6A70-4606-850B-33C02AFE0ACB}" destId="{F0479CED-A855-40F5-AE17-4742CFB0CCBE}" srcOrd="0" destOrd="0" presId="urn:microsoft.com/office/officeart/2008/layout/HorizontalMultiLevelHierarchy"/>
    <dgm:cxn modelId="{2369AA24-28BF-4C43-B55B-1F8A8458938C}" type="presOf" srcId="{16144AAF-26E0-4E8D-BC7B-9017B3073D96}" destId="{CEEAF184-27F6-490D-A0E8-40B23FDF0048}" srcOrd="1" destOrd="0" presId="urn:microsoft.com/office/officeart/2008/layout/HorizontalMultiLevelHierarchy"/>
    <dgm:cxn modelId="{53DB42CF-719A-46BC-A153-6F315A4411E2}" type="presOf" srcId="{09AB7B04-2E44-48B4-81CA-0957C0781BEF}" destId="{ECC80556-A8CB-45CA-8233-A746E052F68F}" srcOrd="1" destOrd="0" presId="urn:microsoft.com/office/officeart/2008/layout/HorizontalMultiLevelHierarchy"/>
    <dgm:cxn modelId="{76C768F0-808D-4B78-9204-15B0ADAD57AB}" type="presOf" srcId="{5F02B2A4-8600-46C7-B504-EA532E5073A9}" destId="{59D683D5-234C-4EB1-AED9-EAF8F05DED56}" srcOrd="1" destOrd="0" presId="urn:microsoft.com/office/officeart/2008/layout/HorizontalMultiLevelHierarchy"/>
    <dgm:cxn modelId="{E65AF102-55BF-4CB7-8BBD-4E846065F5BA}" type="presOf" srcId="{30F46161-3F4C-4718-AEF4-6290D9474740}" destId="{16770E00-40FB-48F2-9E16-429BA1BBC037}" srcOrd="1" destOrd="0" presId="urn:microsoft.com/office/officeart/2008/layout/HorizontalMultiLevelHierarchy"/>
    <dgm:cxn modelId="{E62CEF02-B34A-467D-B31A-FA53382D0014}" type="presOf" srcId="{09AB7B04-2E44-48B4-81CA-0957C0781BEF}" destId="{71529EDF-F1FF-4071-AFDC-3D0B2F010A83}" srcOrd="0" destOrd="0" presId="urn:microsoft.com/office/officeart/2008/layout/HorizontalMultiLevelHierarchy"/>
    <dgm:cxn modelId="{B9408928-BCC7-4EF9-8746-64B2C9CF8F36}" type="presOf" srcId="{97E92366-2A7F-4DAB-B850-135E1B6FE888}" destId="{97FE47A4-07BD-4732-85D3-68A6C25089FC}" srcOrd="0" destOrd="0" presId="urn:microsoft.com/office/officeart/2008/layout/HorizontalMultiLevelHierarchy"/>
    <dgm:cxn modelId="{B9C16B42-E6D6-4288-A94A-3EF1F010DB3D}" type="presOf" srcId="{1929E3F1-D634-4FE2-881F-871A9FF89AE9}" destId="{BD866FE5-A67B-44E4-9DDE-95A2A2FD9D16}" srcOrd="0" destOrd="0" presId="urn:microsoft.com/office/officeart/2008/layout/HorizontalMultiLevelHierarchy"/>
    <dgm:cxn modelId="{AEBB267B-8933-461B-9736-3AF25FED93FE}" type="presOf" srcId="{ACDCDD97-EAD5-42D1-A8F4-78E826E78442}" destId="{4A162F4F-973D-41FA-8034-218CC9F11805}" srcOrd="0" destOrd="0" presId="urn:microsoft.com/office/officeart/2008/layout/HorizontalMultiLevelHierarchy"/>
    <dgm:cxn modelId="{3A890026-F398-485D-B507-7278951A0F85}" type="presOf" srcId="{59819479-CEFC-49C7-B697-B3602FCCB22A}" destId="{8D424A58-FBCD-4203-9DC0-4775E6B47B06}" srcOrd="0" destOrd="0" presId="urn:microsoft.com/office/officeart/2008/layout/HorizontalMultiLevelHierarchy"/>
    <dgm:cxn modelId="{38FB2621-A1BF-40ED-BE05-720989287B08}" type="presOf" srcId="{16144AAF-26E0-4E8D-BC7B-9017B3073D96}" destId="{1738F73F-B6F0-42A9-B93C-33B42F163FFF}" srcOrd="0" destOrd="0" presId="urn:microsoft.com/office/officeart/2008/layout/HorizontalMultiLevelHierarchy"/>
    <dgm:cxn modelId="{6A4E902A-8F7E-48D7-8E86-0E272FAC4F86}" type="presOf" srcId="{5F02B2A4-8600-46C7-B504-EA532E5073A9}" destId="{7773650F-1AEE-43CB-9C45-AD47064C1604}" srcOrd="0" destOrd="0" presId="urn:microsoft.com/office/officeart/2008/layout/HorizontalMultiLevelHierarchy"/>
    <dgm:cxn modelId="{D986440A-AC30-4BC2-9FC4-5B1810EF15DD}" type="presOf" srcId="{30F46161-3F4C-4718-AEF4-6290D9474740}" destId="{3D08456D-7017-4571-8DF1-DFD35CC2E6E7}" srcOrd="0" destOrd="0" presId="urn:microsoft.com/office/officeart/2008/layout/HorizontalMultiLevelHierarchy"/>
    <dgm:cxn modelId="{E0C044EC-62B2-41DF-8792-682CD3D06C9B}" type="presOf" srcId="{F69B63CC-0ED7-4B2C-BBE9-32D1B8115C3B}" destId="{490DD6B4-D83F-4513-BE05-03C6D1B12C10}" srcOrd="0" destOrd="0" presId="urn:microsoft.com/office/officeart/2008/layout/HorizontalMultiLevelHierarchy"/>
    <dgm:cxn modelId="{C4221823-7EAC-489F-A49A-0C0407A1294E}" type="presOf" srcId="{5B3684B7-E483-4DDC-B6CD-535DEE62AE0E}" destId="{DA5A3D0C-3D73-439D-A44C-DB85C0A4E356}" srcOrd="0" destOrd="0" presId="urn:microsoft.com/office/officeart/2008/layout/HorizontalMultiLevelHierarchy"/>
    <dgm:cxn modelId="{5A067F3D-8C03-4F45-BFBA-3C517C66EBF6}" type="presOf" srcId="{62BE0392-638D-4C3B-868C-15EAEEF96414}" destId="{2598865E-3F6B-4570-9E2B-E7DEFA46ED82}" srcOrd="1" destOrd="0" presId="urn:microsoft.com/office/officeart/2008/layout/HorizontalMultiLevelHierarchy"/>
    <dgm:cxn modelId="{E39870D2-09C9-436F-B7A5-A02C832A47C4}" srcId="{31CFDBD8-F201-4883-A3F7-C2814B93C697}" destId="{97E92366-2A7F-4DAB-B850-135E1B6FE888}" srcOrd="3" destOrd="0" parTransId="{16144AAF-26E0-4E8D-BC7B-9017B3073D96}" sibTransId="{91DFF5FD-47E7-46BA-9F2D-DB12CB671B86}"/>
    <dgm:cxn modelId="{4554DD7C-AA30-4BAB-90B3-6AC5E85344F0}" type="presParOf" srcId="{490DD6B4-D83F-4513-BE05-03C6D1B12C10}" destId="{015E6770-3CB2-48B1-9D3C-80BFCE82A768}" srcOrd="0" destOrd="0" presId="urn:microsoft.com/office/officeart/2008/layout/HorizontalMultiLevelHierarchy"/>
    <dgm:cxn modelId="{3A90D405-8B11-4F1A-9F24-A7CFED8DD704}" type="presParOf" srcId="{015E6770-3CB2-48B1-9D3C-80BFCE82A768}" destId="{3E019ABF-A1BC-4226-AB06-8E4E0498C63C}" srcOrd="0" destOrd="0" presId="urn:microsoft.com/office/officeart/2008/layout/HorizontalMultiLevelHierarchy"/>
    <dgm:cxn modelId="{8D0AEFE7-CFD0-4055-86BA-CB3524E62E22}" type="presParOf" srcId="{015E6770-3CB2-48B1-9D3C-80BFCE82A768}" destId="{DF05AACB-A352-4449-939C-F96D6114A000}" srcOrd="1" destOrd="0" presId="urn:microsoft.com/office/officeart/2008/layout/HorizontalMultiLevelHierarchy"/>
    <dgm:cxn modelId="{99115FB4-61BE-4392-A7C0-4269E60E7896}" type="presParOf" srcId="{DF05AACB-A352-4449-939C-F96D6114A000}" destId="{29BD48FF-3CEA-4B2F-8649-EC768BA812F6}" srcOrd="0" destOrd="0" presId="urn:microsoft.com/office/officeart/2008/layout/HorizontalMultiLevelHierarchy"/>
    <dgm:cxn modelId="{EB44137D-275A-406D-A235-7FE6A5701B87}" type="presParOf" srcId="{29BD48FF-3CEA-4B2F-8649-EC768BA812F6}" destId="{2BD533B0-C0A7-4752-BA74-90481D42B8B0}" srcOrd="0" destOrd="0" presId="urn:microsoft.com/office/officeart/2008/layout/HorizontalMultiLevelHierarchy"/>
    <dgm:cxn modelId="{3488E272-3874-4FEC-AAF5-01F8AFA8369F}" type="presParOf" srcId="{DF05AACB-A352-4449-939C-F96D6114A000}" destId="{474D1DE7-8451-467B-98F5-B1DA2AE08810}" srcOrd="1" destOrd="0" presId="urn:microsoft.com/office/officeart/2008/layout/HorizontalMultiLevelHierarchy"/>
    <dgm:cxn modelId="{8718D3E0-3FB7-4D2E-B228-B4B2E4C41F8E}" type="presParOf" srcId="{474D1DE7-8451-467B-98F5-B1DA2AE08810}" destId="{81D0B9C0-3E93-4D01-92DF-935FB08B3FE0}" srcOrd="0" destOrd="0" presId="urn:microsoft.com/office/officeart/2008/layout/HorizontalMultiLevelHierarchy"/>
    <dgm:cxn modelId="{7C41247F-67A8-4D91-A7F4-9DF24491B1FD}" type="presParOf" srcId="{474D1DE7-8451-467B-98F5-B1DA2AE08810}" destId="{AF553769-85FF-4904-B047-333D1E0BE7CB}" srcOrd="1" destOrd="0" presId="urn:microsoft.com/office/officeart/2008/layout/HorizontalMultiLevelHierarchy"/>
    <dgm:cxn modelId="{46D771DA-0DA3-49F9-B3CC-08298FFD5693}" type="presParOf" srcId="{AF553769-85FF-4904-B047-333D1E0BE7CB}" destId="{7773650F-1AEE-43CB-9C45-AD47064C1604}" srcOrd="0" destOrd="0" presId="urn:microsoft.com/office/officeart/2008/layout/HorizontalMultiLevelHierarchy"/>
    <dgm:cxn modelId="{1C178259-B701-4D5E-8FBD-55968E80153D}" type="presParOf" srcId="{7773650F-1AEE-43CB-9C45-AD47064C1604}" destId="{59D683D5-234C-4EB1-AED9-EAF8F05DED56}" srcOrd="0" destOrd="0" presId="urn:microsoft.com/office/officeart/2008/layout/HorizontalMultiLevelHierarchy"/>
    <dgm:cxn modelId="{F5377829-2EFE-4D38-BA49-15B09ED7CB73}" type="presParOf" srcId="{AF553769-85FF-4904-B047-333D1E0BE7CB}" destId="{BDE95FC0-C56C-4C9B-9C8D-4DE5DA3A3761}" srcOrd="1" destOrd="0" presId="urn:microsoft.com/office/officeart/2008/layout/HorizontalMultiLevelHierarchy"/>
    <dgm:cxn modelId="{4F4DE6B6-B161-4FF6-8AC3-3AF8219BCAC8}" type="presParOf" srcId="{BDE95FC0-C56C-4C9B-9C8D-4DE5DA3A3761}" destId="{304E9F03-99D5-4907-AC02-5526B28A39D0}" srcOrd="0" destOrd="0" presId="urn:microsoft.com/office/officeart/2008/layout/HorizontalMultiLevelHierarchy"/>
    <dgm:cxn modelId="{A97BD60B-5831-476B-A72B-862867201626}" type="presParOf" srcId="{BDE95FC0-C56C-4C9B-9C8D-4DE5DA3A3761}" destId="{A4F926F2-15C3-481E-BD29-63A255584E65}" srcOrd="1" destOrd="0" presId="urn:microsoft.com/office/officeart/2008/layout/HorizontalMultiLevelHierarchy"/>
    <dgm:cxn modelId="{24513ED5-F14B-4D87-B726-2E749863C009}" type="presParOf" srcId="{DF05AACB-A352-4449-939C-F96D6114A000}" destId="{4A162F4F-973D-41FA-8034-218CC9F11805}" srcOrd="2" destOrd="0" presId="urn:microsoft.com/office/officeart/2008/layout/HorizontalMultiLevelHierarchy"/>
    <dgm:cxn modelId="{E000626B-0468-4880-899A-B8119D76D025}" type="presParOf" srcId="{4A162F4F-973D-41FA-8034-218CC9F11805}" destId="{23C7665F-48FC-41EE-B6C3-08633A113C1D}" srcOrd="0" destOrd="0" presId="urn:microsoft.com/office/officeart/2008/layout/HorizontalMultiLevelHierarchy"/>
    <dgm:cxn modelId="{3225D0D3-2C12-4710-8E8E-CCD8F4F565F0}" type="presParOf" srcId="{DF05AACB-A352-4449-939C-F96D6114A000}" destId="{72EF1B86-9D80-4234-8F8F-BC1707BB8316}" srcOrd="3" destOrd="0" presId="urn:microsoft.com/office/officeart/2008/layout/HorizontalMultiLevelHierarchy"/>
    <dgm:cxn modelId="{7051756D-6EF1-4053-B7F7-5F473F0D8636}" type="presParOf" srcId="{72EF1B86-9D80-4234-8F8F-BC1707BB8316}" destId="{F0479CED-A855-40F5-AE17-4742CFB0CCBE}" srcOrd="0" destOrd="0" presId="urn:microsoft.com/office/officeart/2008/layout/HorizontalMultiLevelHierarchy"/>
    <dgm:cxn modelId="{794D7BEB-E3EB-4F74-85B9-7A923C55231B}" type="presParOf" srcId="{72EF1B86-9D80-4234-8F8F-BC1707BB8316}" destId="{3B1F926F-1B7B-46E0-B759-F70F2DA7455B}" srcOrd="1" destOrd="0" presId="urn:microsoft.com/office/officeart/2008/layout/HorizontalMultiLevelHierarchy"/>
    <dgm:cxn modelId="{FDA2B340-6AA7-4BA2-AA64-5BB1EBD24567}" type="presParOf" srcId="{3B1F926F-1B7B-46E0-B759-F70F2DA7455B}" destId="{3D08456D-7017-4571-8DF1-DFD35CC2E6E7}" srcOrd="0" destOrd="0" presId="urn:microsoft.com/office/officeart/2008/layout/HorizontalMultiLevelHierarchy"/>
    <dgm:cxn modelId="{A480AB22-6934-4829-A677-7C7725B558D9}" type="presParOf" srcId="{3D08456D-7017-4571-8DF1-DFD35CC2E6E7}" destId="{16770E00-40FB-48F2-9E16-429BA1BBC037}" srcOrd="0" destOrd="0" presId="urn:microsoft.com/office/officeart/2008/layout/HorizontalMultiLevelHierarchy"/>
    <dgm:cxn modelId="{AA8661BF-7B47-4FCC-A781-9BBA325146F8}" type="presParOf" srcId="{3B1F926F-1B7B-46E0-B759-F70F2DA7455B}" destId="{A400E08E-FCE6-4419-9CEF-9EB6361C2542}" srcOrd="1" destOrd="0" presId="urn:microsoft.com/office/officeart/2008/layout/HorizontalMultiLevelHierarchy"/>
    <dgm:cxn modelId="{92B50932-A65A-42C1-A593-63D141D4E7A3}" type="presParOf" srcId="{A400E08E-FCE6-4419-9CEF-9EB6361C2542}" destId="{86CB908D-6211-4897-8092-9B8ADC6D2FB4}" srcOrd="0" destOrd="0" presId="urn:microsoft.com/office/officeart/2008/layout/HorizontalMultiLevelHierarchy"/>
    <dgm:cxn modelId="{35717F20-8A19-43AA-928A-052299B649CF}" type="presParOf" srcId="{A400E08E-FCE6-4419-9CEF-9EB6361C2542}" destId="{15F1212A-952F-408F-9956-1820F6FAD77C}" srcOrd="1" destOrd="0" presId="urn:microsoft.com/office/officeart/2008/layout/HorizontalMultiLevelHierarchy"/>
    <dgm:cxn modelId="{23A9AFFE-AEEF-4658-9D9F-5B805B9A0D02}" type="presParOf" srcId="{3B1F926F-1B7B-46E0-B759-F70F2DA7455B}" destId="{ABADA660-BECE-4020-A028-84D1F4E973E5}" srcOrd="2" destOrd="0" presId="urn:microsoft.com/office/officeart/2008/layout/HorizontalMultiLevelHierarchy"/>
    <dgm:cxn modelId="{F9B37063-4230-416E-8BFE-B551C532723B}" type="presParOf" srcId="{ABADA660-BECE-4020-A028-84D1F4E973E5}" destId="{BFF14FDF-A41F-4207-B049-53547C54FE46}" srcOrd="0" destOrd="0" presId="urn:microsoft.com/office/officeart/2008/layout/HorizontalMultiLevelHierarchy"/>
    <dgm:cxn modelId="{C8D5F126-D138-472E-AAAC-7958373D9135}" type="presParOf" srcId="{3B1F926F-1B7B-46E0-B759-F70F2DA7455B}" destId="{504A3F38-DFEB-4F25-928E-D6EF25690DC0}" srcOrd="3" destOrd="0" presId="urn:microsoft.com/office/officeart/2008/layout/HorizontalMultiLevelHierarchy"/>
    <dgm:cxn modelId="{D9EEB022-6F15-4E1D-8304-041523B54E5C}" type="presParOf" srcId="{504A3F38-DFEB-4F25-928E-D6EF25690DC0}" destId="{BD866FE5-A67B-44E4-9DDE-95A2A2FD9D16}" srcOrd="0" destOrd="0" presId="urn:microsoft.com/office/officeart/2008/layout/HorizontalMultiLevelHierarchy"/>
    <dgm:cxn modelId="{115D235B-F046-4381-9395-73BC05C19FB4}" type="presParOf" srcId="{504A3F38-DFEB-4F25-928E-D6EF25690DC0}" destId="{0717D093-CE3A-4809-A1CD-2D5D45EE3E62}" srcOrd="1" destOrd="0" presId="urn:microsoft.com/office/officeart/2008/layout/HorizontalMultiLevelHierarchy"/>
    <dgm:cxn modelId="{16C7413A-BC67-4DA3-928C-9F23CBE231F5}" type="presParOf" srcId="{DF05AACB-A352-4449-939C-F96D6114A000}" destId="{D289DA28-DF36-429D-AE36-85B4BEC8104E}" srcOrd="4" destOrd="0" presId="urn:microsoft.com/office/officeart/2008/layout/HorizontalMultiLevelHierarchy"/>
    <dgm:cxn modelId="{08016285-D7B7-41A6-A688-CCF87F799C08}" type="presParOf" srcId="{D289DA28-DF36-429D-AE36-85B4BEC8104E}" destId="{01BB97A1-B359-44BD-8551-C7DF9D2D4B0A}" srcOrd="0" destOrd="0" presId="urn:microsoft.com/office/officeart/2008/layout/HorizontalMultiLevelHierarchy"/>
    <dgm:cxn modelId="{B81E030F-D2BC-420D-A797-DC1807D0F166}" type="presParOf" srcId="{DF05AACB-A352-4449-939C-F96D6114A000}" destId="{55C06EF5-1662-48EC-B9DC-C6DDD17F9C69}" srcOrd="5" destOrd="0" presId="urn:microsoft.com/office/officeart/2008/layout/HorizontalMultiLevelHierarchy"/>
    <dgm:cxn modelId="{39E96316-A672-4029-9F70-161EB04CC2FA}" type="presParOf" srcId="{55C06EF5-1662-48EC-B9DC-C6DDD17F9C69}" destId="{46AAAEE4-C45F-48AE-9042-75D77D66D596}" srcOrd="0" destOrd="0" presId="urn:microsoft.com/office/officeart/2008/layout/HorizontalMultiLevelHierarchy"/>
    <dgm:cxn modelId="{2993F5C2-61E1-4F2E-9992-8FD33D00A0E0}" type="presParOf" srcId="{55C06EF5-1662-48EC-B9DC-C6DDD17F9C69}" destId="{387950AD-60BE-4601-9540-93D872CAB444}" srcOrd="1" destOrd="0" presId="urn:microsoft.com/office/officeart/2008/layout/HorizontalMultiLevelHierarchy"/>
    <dgm:cxn modelId="{B644F979-996B-4103-95BD-276D7BB7E2A5}" type="presParOf" srcId="{387950AD-60BE-4601-9540-93D872CAB444}" destId="{AC2F5787-0DE2-4F63-B31E-0516A89577B7}" srcOrd="0" destOrd="0" presId="urn:microsoft.com/office/officeart/2008/layout/HorizontalMultiLevelHierarchy"/>
    <dgm:cxn modelId="{A7018A7C-6685-4B09-9781-A544E6326443}" type="presParOf" srcId="{AC2F5787-0DE2-4F63-B31E-0516A89577B7}" destId="{2598865E-3F6B-4570-9E2B-E7DEFA46ED82}" srcOrd="0" destOrd="0" presId="urn:microsoft.com/office/officeart/2008/layout/HorizontalMultiLevelHierarchy"/>
    <dgm:cxn modelId="{02747800-CC34-4801-BBEB-CC4ED58362A4}" type="presParOf" srcId="{387950AD-60BE-4601-9540-93D872CAB444}" destId="{DB0299BF-9CC7-429F-A4F7-880AF1F4245F}" srcOrd="1" destOrd="0" presId="urn:microsoft.com/office/officeart/2008/layout/HorizontalMultiLevelHierarchy"/>
    <dgm:cxn modelId="{DE236B7D-0763-4BA3-92AF-489674D8ACAB}" type="presParOf" srcId="{DB0299BF-9CC7-429F-A4F7-880AF1F4245F}" destId="{8D424A58-FBCD-4203-9DC0-4775E6B47B06}" srcOrd="0" destOrd="0" presId="urn:microsoft.com/office/officeart/2008/layout/HorizontalMultiLevelHierarchy"/>
    <dgm:cxn modelId="{37650111-6E79-439B-9213-323AEC23811B}" type="presParOf" srcId="{DB0299BF-9CC7-429F-A4F7-880AF1F4245F}" destId="{7EAED360-CDD7-4EA2-930F-0BB2BCFC941D}" srcOrd="1" destOrd="0" presId="urn:microsoft.com/office/officeart/2008/layout/HorizontalMultiLevelHierarchy"/>
    <dgm:cxn modelId="{FD0600E4-1589-4BB7-B797-E5356D4DF067}" type="presParOf" srcId="{387950AD-60BE-4601-9540-93D872CAB444}" destId="{CC3E3C71-A136-418F-966C-C27BA1DB4241}" srcOrd="2" destOrd="0" presId="urn:microsoft.com/office/officeart/2008/layout/HorizontalMultiLevelHierarchy"/>
    <dgm:cxn modelId="{C9184A35-1107-4EE3-A059-3CB8C84BB11E}" type="presParOf" srcId="{CC3E3C71-A136-418F-966C-C27BA1DB4241}" destId="{E532E2C1-9889-41CD-A3D9-23DD49D799B6}" srcOrd="0" destOrd="0" presId="urn:microsoft.com/office/officeart/2008/layout/HorizontalMultiLevelHierarchy"/>
    <dgm:cxn modelId="{64AE5366-EA3E-4CB4-B207-7DCDC91F8EB2}" type="presParOf" srcId="{387950AD-60BE-4601-9540-93D872CAB444}" destId="{E09F7969-51D3-4717-856A-5114B730532F}" srcOrd="3" destOrd="0" presId="urn:microsoft.com/office/officeart/2008/layout/HorizontalMultiLevelHierarchy"/>
    <dgm:cxn modelId="{2FA45275-9D63-4A83-B9E9-9650AF0B4495}" type="presParOf" srcId="{E09F7969-51D3-4717-856A-5114B730532F}" destId="{DA5A3D0C-3D73-439D-A44C-DB85C0A4E356}" srcOrd="0" destOrd="0" presId="urn:microsoft.com/office/officeart/2008/layout/HorizontalMultiLevelHierarchy"/>
    <dgm:cxn modelId="{9DDEA5BB-B160-441E-BA22-7601EF1B4DFA}" type="presParOf" srcId="{E09F7969-51D3-4717-856A-5114B730532F}" destId="{1DE3DEED-CB11-439B-8A1D-81A0615FEF2F}" srcOrd="1" destOrd="0" presId="urn:microsoft.com/office/officeart/2008/layout/HorizontalMultiLevelHierarchy"/>
    <dgm:cxn modelId="{BCB37819-FA5B-4472-83F8-A195CC80BA87}" type="presParOf" srcId="{DF05AACB-A352-4449-939C-F96D6114A000}" destId="{1738F73F-B6F0-42A9-B93C-33B42F163FFF}" srcOrd="6" destOrd="0" presId="urn:microsoft.com/office/officeart/2008/layout/HorizontalMultiLevelHierarchy"/>
    <dgm:cxn modelId="{7338C87F-F3F0-48BD-B382-BAAD16FEB0CB}" type="presParOf" srcId="{1738F73F-B6F0-42A9-B93C-33B42F163FFF}" destId="{CEEAF184-27F6-490D-A0E8-40B23FDF0048}" srcOrd="0" destOrd="0" presId="urn:microsoft.com/office/officeart/2008/layout/HorizontalMultiLevelHierarchy"/>
    <dgm:cxn modelId="{4ECD85BA-804E-442C-B934-47DB469640A1}" type="presParOf" srcId="{DF05AACB-A352-4449-939C-F96D6114A000}" destId="{E8C0270D-396D-4DE5-A8C9-0D85B6EB31D4}" srcOrd="7" destOrd="0" presId="urn:microsoft.com/office/officeart/2008/layout/HorizontalMultiLevelHierarchy"/>
    <dgm:cxn modelId="{C1B53244-C513-4484-801E-BF9D01B7D0E5}" type="presParOf" srcId="{E8C0270D-396D-4DE5-A8C9-0D85B6EB31D4}" destId="{97FE47A4-07BD-4732-85D3-68A6C25089FC}" srcOrd="0" destOrd="0" presId="urn:microsoft.com/office/officeart/2008/layout/HorizontalMultiLevelHierarchy"/>
    <dgm:cxn modelId="{299094B0-FA09-425E-8C76-A157E7065DE3}" type="presParOf" srcId="{E8C0270D-396D-4DE5-A8C9-0D85B6EB31D4}" destId="{5CB26EDC-ADBD-461F-9969-341C55BC1B05}" srcOrd="1" destOrd="0" presId="urn:microsoft.com/office/officeart/2008/layout/HorizontalMultiLevelHierarchy"/>
    <dgm:cxn modelId="{5836E323-B1C2-41BB-BE30-66AD146CDA0C}" type="presParOf" srcId="{5CB26EDC-ADBD-461F-9969-341C55BC1B05}" destId="{71529EDF-F1FF-4071-AFDC-3D0B2F010A83}" srcOrd="0" destOrd="0" presId="urn:microsoft.com/office/officeart/2008/layout/HorizontalMultiLevelHierarchy"/>
    <dgm:cxn modelId="{2838ED71-9E94-4129-9424-B9BB24771576}" type="presParOf" srcId="{71529EDF-F1FF-4071-AFDC-3D0B2F010A83}" destId="{ECC80556-A8CB-45CA-8233-A746E052F68F}" srcOrd="0" destOrd="0" presId="urn:microsoft.com/office/officeart/2008/layout/HorizontalMultiLevelHierarchy"/>
    <dgm:cxn modelId="{8C6F17E3-C973-4579-A34D-B60B5778E65C}" type="presParOf" srcId="{5CB26EDC-ADBD-461F-9969-341C55BC1B05}" destId="{BADCB087-6E88-4007-808D-DC3B676A1933}" srcOrd="1" destOrd="0" presId="urn:microsoft.com/office/officeart/2008/layout/HorizontalMultiLevelHierarchy"/>
    <dgm:cxn modelId="{AEEFDE3A-02E0-499E-AB70-3C635D9287DE}" type="presParOf" srcId="{BADCB087-6E88-4007-808D-DC3B676A1933}" destId="{C46C64E4-7A12-4712-8801-F44209A3C139}" srcOrd="0" destOrd="0" presId="urn:microsoft.com/office/officeart/2008/layout/HorizontalMultiLevelHierarchy"/>
    <dgm:cxn modelId="{13F6641B-C7D4-4275-8610-D0AF17F2941C}" type="presParOf" srcId="{BADCB087-6E88-4007-808D-DC3B676A1933}" destId="{5E068BCE-1232-4616-9434-9B12083E8608}"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2F5787-0DE2-4F63-B31E-0516A89577B7}">
      <dsp:nvSpPr>
        <dsp:cNvPr id="0" name=""/>
        <dsp:cNvSpPr/>
      </dsp:nvSpPr>
      <dsp:spPr>
        <a:xfrm>
          <a:off x="4391518" y="3761879"/>
          <a:ext cx="443523" cy="91440"/>
        </a:xfrm>
        <a:custGeom>
          <a:avLst/>
          <a:gdLst/>
          <a:ahLst/>
          <a:cxnLst/>
          <a:rect l="0" t="0" r="0" b="0"/>
          <a:pathLst>
            <a:path>
              <a:moveTo>
                <a:pt x="0" y="45720"/>
              </a:moveTo>
              <a:lnTo>
                <a:pt x="443523" y="45720"/>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4602192" y="3796511"/>
        <a:ext cx="22176" cy="22176"/>
      </dsp:txXfrm>
    </dsp:sp>
    <dsp:sp modelId="{D289DA28-DF36-429D-AE36-85B4BEC8104E}">
      <dsp:nvSpPr>
        <dsp:cNvPr id="0" name=""/>
        <dsp:cNvSpPr/>
      </dsp:nvSpPr>
      <dsp:spPr>
        <a:xfrm>
          <a:off x="676102" y="2962470"/>
          <a:ext cx="445206" cy="845128"/>
        </a:xfrm>
        <a:custGeom>
          <a:avLst/>
          <a:gdLst/>
          <a:ahLst/>
          <a:cxnLst/>
          <a:rect l="0" t="0" r="0" b="0"/>
          <a:pathLst>
            <a:path>
              <a:moveTo>
                <a:pt x="0" y="0"/>
              </a:moveTo>
              <a:lnTo>
                <a:pt x="222603" y="0"/>
              </a:lnTo>
              <a:lnTo>
                <a:pt x="222603" y="845128"/>
              </a:lnTo>
              <a:lnTo>
                <a:pt x="445206" y="845128"/>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874825" y="3361154"/>
        <a:ext cx="47761" cy="47761"/>
      </dsp:txXfrm>
    </dsp:sp>
    <dsp:sp modelId="{3D08456D-7017-4571-8DF1-DFD35CC2E6E7}">
      <dsp:nvSpPr>
        <dsp:cNvPr id="0" name=""/>
        <dsp:cNvSpPr/>
      </dsp:nvSpPr>
      <dsp:spPr>
        <a:xfrm>
          <a:off x="4391518" y="2916750"/>
          <a:ext cx="443523" cy="91440"/>
        </a:xfrm>
        <a:custGeom>
          <a:avLst/>
          <a:gdLst/>
          <a:ahLst/>
          <a:cxnLst/>
          <a:rect l="0" t="0" r="0" b="0"/>
          <a:pathLst>
            <a:path>
              <a:moveTo>
                <a:pt x="0" y="45720"/>
              </a:moveTo>
              <a:lnTo>
                <a:pt x="443523" y="45720"/>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4602192" y="2951382"/>
        <a:ext cx="22176" cy="22176"/>
      </dsp:txXfrm>
    </dsp:sp>
    <dsp:sp modelId="{4A162F4F-973D-41FA-8034-218CC9F11805}">
      <dsp:nvSpPr>
        <dsp:cNvPr id="0" name=""/>
        <dsp:cNvSpPr/>
      </dsp:nvSpPr>
      <dsp:spPr>
        <a:xfrm>
          <a:off x="676102" y="2916750"/>
          <a:ext cx="445206" cy="91440"/>
        </a:xfrm>
        <a:custGeom>
          <a:avLst/>
          <a:gdLst/>
          <a:ahLst/>
          <a:cxnLst/>
          <a:rect l="0" t="0" r="0" b="0"/>
          <a:pathLst>
            <a:path>
              <a:moveTo>
                <a:pt x="0" y="45720"/>
              </a:moveTo>
              <a:lnTo>
                <a:pt x="445206" y="45720"/>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887575" y="2951340"/>
        <a:ext cx="22260" cy="22260"/>
      </dsp:txXfrm>
    </dsp:sp>
    <dsp:sp modelId="{7773650F-1AEE-43CB-9C45-AD47064C1604}">
      <dsp:nvSpPr>
        <dsp:cNvPr id="0" name=""/>
        <dsp:cNvSpPr/>
      </dsp:nvSpPr>
      <dsp:spPr>
        <a:xfrm>
          <a:off x="4391518" y="2071621"/>
          <a:ext cx="443523" cy="91440"/>
        </a:xfrm>
        <a:custGeom>
          <a:avLst/>
          <a:gdLst/>
          <a:ahLst/>
          <a:cxnLst/>
          <a:rect l="0" t="0" r="0" b="0"/>
          <a:pathLst>
            <a:path>
              <a:moveTo>
                <a:pt x="0" y="45720"/>
              </a:moveTo>
              <a:lnTo>
                <a:pt x="443523" y="45720"/>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4602192" y="2106253"/>
        <a:ext cx="22176" cy="22176"/>
      </dsp:txXfrm>
    </dsp:sp>
    <dsp:sp modelId="{29BD48FF-3CEA-4B2F-8649-EC768BA812F6}">
      <dsp:nvSpPr>
        <dsp:cNvPr id="0" name=""/>
        <dsp:cNvSpPr/>
      </dsp:nvSpPr>
      <dsp:spPr>
        <a:xfrm>
          <a:off x="676102" y="2117341"/>
          <a:ext cx="445206" cy="845128"/>
        </a:xfrm>
        <a:custGeom>
          <a:avLst/>
          <a:gdLst/>
          <a:ahLst/>
          <a:cxnLst/>
          <a:rect l="0" t="0" r="0" b="0"/>
          <a:pathLst>
            <a:path>
              <a:moveTo>
                <a:pt x="0" y="845128"/>
              </a:moveTo>
              <a:lnTo>
                <a:pt x="222603" y="845128"/>
              </a:lnTo>
              <a:lnTo>
                <a:pt x="222603" y="0"/>
              </a:lnTo>
              <a:lnTo>
                <a:pt x="445206" y="0"/>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874825" y="2516025"/>
        <a:ext cx="47761" cy="47761"/>
      </dsp:txXfrm>
    </dsp:sp>
    <dsp:sp modelId="{3E019ABF-A1BC-4226-AB06-8E4E0498C63C}">
      <dsp:nvSpPr>
        <dsp:cNvPr id="0" name=""/>
        <dsp:cNvSpPr/>
      </dsp:nvSpPr>
      <dsp:spPr>
        <a:xfrm rot="16200000">
          <a:off x="-1441166" y="2624419"/>
          <a:ext cx="3558436" cy="676102"/>
        </a:xfrm>
        <a:prstGeom prst="rect">
          <a:avLst/>
        </a:prstGeom>
        <a:gradFill rotWithShape="0">
          <a:gsLst>
            <a:gs pos="0">
              <a:schemeClr val="accent4">
                <a:hueOff val="0"/>
                <a:satOff val="0"/>
                <a:lumOff val="0"/>
                <a:alphaOff val="0"/>
                <a:tint val="65000"/>
                <a:lumMod val="110000"/>
              </a:schemeClr>
            </a:gs>
            <a:gs pos="88000">
              <a:schemeClr val="accent4">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210" tIns="29210" rIns="29210" bIns="29210" numCol="1" spcCol="1270" anchor="ctr" anchorCtr="0">
          <a:noAutofit/>
        </a:bodyPr>
        <a:lstStyle/>
        <a:p>
          <a:pPr lvl="0" algn="ctr" defTabSz="2044700">
            <a:lnSpc>
              <a:spcPct val="90000"/>
            </a:lnSpc>
            <a:spcBef>
              <a:spcPct val="0"/>
            </a:spcBef>
            <a:spcAft>
              <a:spcPct val="35000"/>
            </a:spcAft>
          </a:pPr>
          <a:r>
            <a:rPr lang="es-CO" sz="4600" b="1" kern="1200" dirty="0"/>
            <a:t>Cronograma </a:t>
          </a:r>
          <a:endParaRPr lang="es-CO" sz="4600" b="1" kern="1200" dirty="0" smtClean="0"/>
        </a:p>
      </dsp:txBody>
      <dsp:txXfrm>
        <a:off x="-1441166" y="2624419"/>
        <a:ext cx="3558436" cy="676102"/>
      </dsp:txXfrm>
    </dsp:sp>
    <dsp:sp modelId="{81D0B9C0-3E93-4D01-92DF-935FB08B3FE0}">
      <dsp:nvSpPr>
        <dsp:cNvPr id="0" name=""/>
        <dsp:cNvSpPr/>
      </dsp:nvSpPr>
      <dsp:spPr>
        <a:xfrm>
          <a:off x="1121309" y="1779290"/>
          <a:ext cx="3270209" cy="676102"/>
        </a:xfrm>
        <a:prstGeom prst="rect">
          <a:avLst/>
        </a:prstGeom>
        <a:gradFill rotWithShape="0">
          <a:gsLst>
            <a:gs pos="0">
              <a:schemeClr val="accent6">
                <a:hueOff val="0"/>
                <a:satOff val="0"/>
                <a:lumOff val="0"/>
                <a:alphaOff val="0"/>
                <a:tint val="65000"/>
                <a:lumMod val="110000"/>
              </a:schemeClr>
            </a:gs>
            <a:gs pos="88000">
              <a:schemeClr val="accent6">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kern="1200" dirty="0" smtClean="0"/>
            <a:t>Preparación </a:t>
          </a:r>
          <a:endParaRPr lang="es-CO" sz="1400" kern="1200" dirty="0"/>
        </a:p>
      </dsp:txBody>
      <dsp:txXfrm>
        <a:off x="1121309" y="1779290"/>
        <a:ext cx="3270209" cy="676102"/>
      </dsp:txXfrm>
    </dsp:sp>
    <dsp:sp modelId="{304E9F03-99D5-4907-AC02-5526B28A39D0}">
      <dsp:nvSpPr>
        <dsp:cNvPr id="0" name=""/>
        <dsp:cNvSpPr/>
      </dsp:nvSpPr>
      <dsp:spPr>
        <a:xfrm>
          <a:off x="4835042" y="1779290"/>
          <a:ext cx="3270209" cy="676102"/>
        </a:xfrm>
        <a:prstGeom prst="rect">
          <a:avLst/>
        </a:prstGeom>
        <a:gradFill rotWithShape="0">
          <a:gsLst>
            <a:gs pos="0">
              <a:schemeClr val="accent6">
                <a:hueOff val="0"/>
                <a:satOff val="0"/>
                <a:lumOff val="0"/>
                <a:alphaOff val="0"/>
                <a:tint val="65000"/>
                <a:lumMod val="110000"/>
              </a:schemeClr>
            </a:gs>
            <a:gs pos="88000">
              <a:schemeClr val="accent6">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kern="1200" dirty="0" smtClean="0"/>
            <a:t>31/12/2014</a:t>
          </a:r>
          <a:endParaRPr lang="es-CO" sz="1400" kern="1200" dirty="0"/>
        </a:p>
      </dsp:txBody>
      <dsp:txXfrm>
        <a:off x="4835042" y="1779290"/>
        <a:ext cx="3270209" cy="676102"/>
      </dsp:txXfrm>
    </dsp:sp>
    <dsp:sp modelId="{F0479CED-A855-40F5-AE17-4742CFB0CCBE}">
      <dsp:nvSpPr>
        <dsp:cNvPr id="0" name=""/>
        <dsp:cNvSpPr/>
      </dsp:nvSpPr>
      <dsp:spPr>
        <a:xfrm>
          <a:off x="1121309" y="2624419"/>
          <a:ext cx="3270209" cy="676102"/>
        </a:xfrm>
        <a:prstGeom prst="rect">
          <a:avLst/>
        </a:prstGeom>
        <a:gradFill rotWithShape="0">
          <a:gsLst>
            <a:gs pos="0">
              <a:schemeClr val="accent6">
                <a:hueOff val="0"/>
                <a:satOff val="0"/>
                <a:lumOff val="0"/>
                <a:alphaOff val="0"/>
                <a:tint val="65000"/>
                <a:lumMod val="110000"/>
              </a:schemeClr>
            </a:gs>
            <a:gs pos="88000">
              <a:schemeClr val="accent6">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kern="1200" dirty="0" smtClean="0"/>
            <a:t>Transición 01/01/2015 </a:t>
          </a:r>
          <a:endParaRPr lang="es-CO" sz="1400" kern="1200" dirty="0"/>
        </a:p>
      </dsp:txBody>
      <dsp:txXfrm>
        <a:off x="1121309" y="2624419"/>
        <a:ext cx="3270209" cy="676102"/>
      </dsp:txXfrm>
    </dsp:sp>
    <dsp:sp modelId="{86CB908D-6211-4897-8092-9B8ADC6D2FB4}">
      <dsp:nvSpPr>
        <dsp:cNvPr id="0" name=""/>
        <dsp:cNvSpPr/>
      </dsp:nvSpPr>
      <dsp:spPr>
        <a:xfrm>
          <a:off x="4835042" y="2624419"/>
          <a:ext cx="3270209" cy="676102"/>
        </a:xfrm>
        <a:prstGeom prst="rect">
          <a:avLst/>
        </a:prstGeom>
        <a:gradFill rotWithShape="1">
          <a:gsLst>
            <a:gs pos="0">
              <a:schemeClr val="accent2">
                <a:tint val="65000"/>
                <a:lumMod val="110000"/>
              </a:schemeClr>
            </a:gs>
            <a:gs pos="88000">
              <a:schemeClr val="accent2">
                <a:tint val="90000"/>
              </a:schemeClr>
            </a:gs>
          </a:gsLst>
          <a:lin ang="5400000" scaled="0"/>
        </a:gradFill>
        <a:ln w="12700" cap="rnd" cmpd="sng" algn="ctr">
          <a:solidFill>
            <a:schemeClr val="accent2"/>
          </a:solidFill>
          <a:prstDash val="solid"/>
        </a:ln>
        <a:effectLst/>
        <a:scene3d>
          <a:camera prst="orthographicFront"/>
          <a:lightRig rig="flat" dir="t"/>
        </a:scene3d>
        <a:sp3d/>
      </dsp:spPr>
      <dsp:style>
        <a:lnRef idx="1">
          <a:schemeClr val="accent2"/>
        </a:lnRef>
        <a:fillRef idx="2">
          <a:schemeClr val="accent2"/>
        </a:fillRef>
        <a:effectRef idx="1">
          <a:schemeClr val="accent2"/>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kern="1200" dirty="0" smtClean="0"/>
            <a:t>31/12/2015</a:t>
          </a:r>
          <a:endParaRPr lang="es-CO" sz="1400" kern="1200" dirty="0"/>
        </a:p>
      </dsp:txBody>
      <dsp:txXfrm>
        <a:off x="4835042" y="2624419"/>
        <a:ext cx="3270209" cy="676102"/>
      </dsp:txXfrm>
    </dsp:sp>
    <dsp:sp modelId="{46AAAEE4-C45F-48AE-9042-75D77D66D596}">
      <dsp:nvSpPr>
        <dsp:cNvPr id="0" name=""/>
        <dsp:cNvSpPr/>
      </dsp:nvSpPr>
      <dsp:spPr>
        <a:xfrm>
          <a:off x="1121309" y="3469547"/>
          <a:ext cx="3270209" cy="676102"/>
        </a:xfrm>
        <a:prstGeom prst="rect">
          <a:avLst/>
        </a:prstGeom>
        <a:gradFill rotWithShape="0">
          <a:gsLst>
            <a:gs pos="0">
              <a:schemeClr val="accent6">
                <a:hueOff val="0"/>
                <a:satOff val="0"/>
                <a:lumOff val="0"/>
                <a:alphaOff val="0"/>
                <a:tint val="65000"/>
                <a:lumMod val="110000"/>
              </a:schemeClr>
            </a:gs>
            <a:gs pos="88000">
              <a:schemeClr val="accent6">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kern="1200" dirty="0" smtClean="0"/>
            <a:t>Aplicación 01/01/2016 </a:t>
          </a:r>
          <a:endParaRPr lang="es-CO" sz="1400" kern="1200" dirty="0"/>
        </a:p>
      </dsp:txBody>
      <dsp:txXfrm>
        <a:off x="1121309" y="3469547"/>
        <a:ext cx="3270209" cy="676102"/>
      </dsp:txXfrm>
    </dsp:sp>
    <dsp:sp modelId="{8D424A58-FBCD-4203-9DC0-4775E6B47B06}">
      <dsp:nvSpPr>
        <dsp:cNvPr id="0" name=""/>
        <dsp:cNvSpPr/>
      </dsp:nvSpPr>
      <dsp:spPr>
        <a:xfrm>
          <a:off x="4835042" y="3469547"/>
          <a:ext cx="3270209" cy="676102"/>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kern="1200" dirty="0" smtClean="0"/>
            <a:t>31/12/2016</a:t>
          </a:r>
          <a:endParaRPr lang="es-CO" sz="1400" kern="1200" dirty="0"/>
        </a:p>
      </dsp:txBody>
      <dsp:txXfrm>
        <a:off x="4835042" y="3469547"/>
        <a:ext cx="3270209" cy="6761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529EDF-F1FF-4071-AFDC-3D0B2F010A83}">
      <dsp:nvSpPr>
        <dsp:cNvPr id="0" name=""/>
        <dsp:cNvSpPr/>
      </dsp:nvSpPr>
      <dsp:spPr>
        <a:xfrm>
          <a:off x="4375724" y="5044529"/>
          <a:ext cx="464194" cy="91440"/>
        </a:xfrm>
        <a:custGeom>
          <a:avLst/>
          <a:gdLst/>
          <a:ahLst/>
          <a:cxnLst/>
          <a:rect l="0" t="0" r="0" b="0"/>
          <a:pathLst>
            <a:path>
              <a:moveTo>
                <a:pt x="0" y="45720"/>
              </a:moveTo>
              <a:lnTo>
                <a:pt x="464194" y="45720"/>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4596217" y="5078645"/>
        <a:ext cx="23209" cy="23209"/>
      </dsp:txXfrm>
    </dsp:sp>
    <dsp:sp modelId="{1738F73F-B6F0-42A9-B93C-33B42F163FFF}">
      <dsp:nvSpPr>
        <dsp:cNvPr id="0" name=""/>
        <dsp:cNvSpPr/>
      </dsp:nvSpPr>
      <dsp:spPr>
        <a:xfrm>
          <a:off x="675442" y="2962470"/>
          <a:ext cx="476689" cy="2127779"/>
        </a:xfrm>
        <a:custGeom>
          <a:avLst/>
          <a:gdLst/>
          <a:ahLst/>
          <a:cxnLst/>
          <a:rect l="0" t="0" r="0" b="0"/>
          <a:pathLst>
            <a:path>
              <a:moveTo>
                <a:pt x="0" y="0"/>
              </a:moveTo>
              <a:lnTo>
                <a:pt x="238344" y="0"/>
              </a:lnTo>
              <a:lnTo>
                <a:pt x="238344" y="2127779"/>
              </a:lnTo>
              <a:lnTo>
                <a:pt x="476689" y="2127779"/>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CO" sz="800" kern="1200"/>
        </a:p>
      </dsp:txBody>
      <dsp:txXfrm>
        <a:off x="859274" y="3971847"/>
        <a:ext cx="109026" cy="109026"/>
      </dsp:txXfrm>
    </dsp:sp>
    <dsp:sp modelId="{CC3E3C71-A136-418F-966C-C27BA1DB4241}">
      <dsp:nvSpPr>
        <dsp:cNvPr id="0" name=""/>
        <dsp:cNvSpPr/>
      </dsp:nvSpPr>
      <dsp:spPr>
        <a:xfrm>
          <a:off x="4391188" y="3806773"/>
          <a:ext cx="443090" cy="422151"/>
        </a:xfrm>
        <a:custGeom>
          <a:avLst/>
          <a:gdLst/>
          <a:ahLst/>
          <a:cxnLst/>
          <a:rect l="0" t="0" r="0" b="0"/>
          <a:pathLst>
            <a:path>
              <a:moveTo>
                <a:pt x="0" y="0"/>
              </a:moveTo>
              <a:lnTo>
                <a:pt x="221545" y="0"/>
              </a:lnTo>
              <a:lnTo>
                <a:pt x="221545" y="422151"/>
              </a:lnTo>
              <a:lnTo>
                <a:pt x="443090" y="422151"/>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4597434" y="4002549"/>
        <a:ext cx="30599" cy="30599"/>
      </dsp:txXfrm>
    </dsp:sp>
    <dsp:sp modelId="{AC2F5787-0DE2-4F63-B31E-0516A89577B7}">
      <dsp:nvSpPr>
        <dsp:cNvPr id="0" name=""/>
        <dsp:cNvSpPr/>
      </dsp:nvSpPr>
      <dsp:spPr>
        <a:xfrm>
          <a:off x="4391188" y="3384622"/>
          <a:ext cx="443090" cy="422151"/>
        </a:xfrm>
        <a:custGeom>
          <a:avLst/>
          <a:gdLst/>
          <a:ahLst/>
          <a:cxnLst/>
          <a:rect l="0" t="0" r="0" b="0"/>
          <a:pathLst>
            <a:path>
              <a:moveTo>
                <a:pt x="0" y="422151"/>
              </a:moveTo>
              <a:lnTo>
                <a:pt x="221545" y="422151"/>
              </a:lnTo>
              <a:lnTo>
                <a:pt x="221545" y="0"/>
              </a:lnTo>
              <a:lnTo>
                <a:pt x="443090" y="0"/>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4597434" y="3580398"/>
        <a:ext cx="30599" cy="30599"/>
      </dsp:txXfrm>
    </dsp:sp>
    <dsp:sp modelId="{D289DA28-DF36-429D-AE36-85B4BEC8104E}">
      <dsp:nvSpPr>
        <dsp:cNvPr id="0" name=""/>
        <dsp:cNvSpPr/>
      </dsp:nvSpPr>
      <dsp:spPr>
        <a:xfrm>
          <a:off x="675442" y="2962470"/>
          <a:ext cx="448730" cy="844303"/>
        </a:xfrm>
        <a:custGeom>
          <a:avLst/>
          <a:gdLst/>
          <a:ahLst/>
          <a:cxnLst/>
          <a:rect l="0" t="0" r="0" b="0"/>
          <a:pathLst>
            <a:path>
              <a:moveTo>
                <a:pt x="0" y="0"/>
              </a:moveTo>
              <a:lnTo>
                <a:pt x="224365" y="0"/>
              </a:lnTo>
              <a:lnTo>
                <a:pt x="224365" y="844303"/>
              </a:lnTo>
              <a:lnTo>
                <a:pt x="448730" y="844303"/>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875904" y="3360718"/>
        <a:ext cx="47807" cy="47807"/>
      </dsp:txXfrm>
    </dsp:sp>
    <dsp:sp modelId="{ABADA660-BECE-4020-A028-84D1F4E973E5}">
      <dsp:nvSpPr>
        <dsp:cNvPr id="0" name=""/>
        <dsp:cNvSpPr/>
      </dsp:nvSpPr>
      <dsp:spPr>
        <a:xfrm>
          <a:off x="4391188" y="2118167"/>
          <a:ext cx="443090" cy="422151"/>
        </a:xfrm>
        <a:custGeom>
          <a:avLst/>
          <a:gdLst/>
          <a:ahLst/>
          <a:cxnLst/>
          <a:rect l="0" t="0" r="0" b="0"/>
          <a:pathLst>
            <a:path>
              <a:moveTo>
                <a:pt x="0" y="0"/>
              </a:moveTo>
              <a:lnTo>
                <a:pt x="221545" y="0"/>
              </a:lnTo>
              <a:lnTo>
                <a:pt x="221545" y="422151"/>
              </a:lnTo>
              <a:lnTo>
                <a:pt x="443090" y="422151"/>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4597434" y="2313943"/>
        <a:ext cx="30599" cy="30599"/>
      </dsp:txXfrm>
    </dsp:sp>
    <dsp:sp modelId="{3D08456D-7017-4571-8DF1-DFD35CC2E6E7}">
      <dsp:nvSpPr>
        <dsp:cNvPr id="0" name=""/>
        <dsp:cNvSpPr/>
      </dsp:nvSpPr>
      <dsp:spPr>
        <a:xfrm>
          <a:off x="4391188" y="1696015"/>
          <a:ext cx="443090" cy="422151"/>
        </a:xfrm>
        <a:custGeom>
          <a:avLst/>
          <a:gdLst/>
          <a:ahLst/>
          <a:cxnLst/>
          <a:rect l="0" t="0" r="0" b="0"/>
          <a:pathLst>
            <a:path>
              <a:moveTo>
                <a:pt x="0" y="422151"/>
              </a:moveTo>
              <a:lnTo>
                <a:pt x="221545" y="422151"/>
              </a:lnTo>
              <a:lnTo>
                <a:pt x="221545" y="0"/>
              </a:lnTo>
              <a:lnTo>
                <a:pt x="443090" y="0"/>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4597434" y="1891791"/>
        <a:ext cx="30599" cy="30599"/>
      </dsp:txXfrm>
    </dsp:sp>
    <dsp:sp modelId="{4A162F4F-973D-41FA-8034-218CC9F11805}">
      <dsp:nvSpPr>
        <dsp:cNvPr id="0" name=""/>
        <dsp:cNvSpPr/>
      </dsp:nvSpPr>
      <dsp:spPr>
        <a:xfrm>
          <a:off x="675442" y="2118167"/>
          <a:ext cx="448730" cy="844303"/>
        </a:xfrm>
        <a:custGeom>
          <a:avLst/>
          <a:gdLst/>
          <a:ahLst/>
          <a:cxnLst/>
          <a:rect l="0" t="0" r="0" b="0"/>
          <a:pathLst>
            <a:path>
              <a:moveTo>
                <a:pt x="0" y="844303"/>
              </a:moveTo>
              <a:lnTo>
                <a:pt x="224365" y="844303"/>
              </a:lnTo>
              <a:lnTo>
                <a:pt x="224365" y="0"/>
              </a:lnTo>
              <a:lnTo>
                <a:pt x="448730" y="0"/>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875904" y="2516415"/>
        <a:ext cx="47807" cy="47807"/>
      </dsp:txXfrm>
    </dsp:sp>
    <dsp:sp modelId="{7773650F-1AEE-43CB-9C45-AD47064C1604}">
      <dsp:nvSpPr>
        <dsp:cNvPr id="0" name=""/>
        <dsp:cNvSpPr/>
      </dsp:nvSpPr>
      <dsp:spPr>
        <a:xfrm>
          <a:off x="4391188" y="805992"/>
          <a:ext cx="443090" cy="91440"/>
        </a:xfrm>
        <a:custGeom>
          <a:avLst/>
          <a:gdLst/>
          <a:ahLst/>
          <a:cxnLst/>
          <a:rect l="0" t="0" r="0" b="0"/>
          <a:pathLst>
            <a:path>
              <a:moveTo>
                <a:pt x="0" y="45720"/>
              </a:moveTo>
              <a:lnTo>
                <a:pt x="443090" y="45720"/>
              </a:lnTo>
            </a:path>
          </a:pathLst>
        </a:cu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CO" sz="500" kern="1200"/>
        </a:p>
      </dsp:txBody>
      <dsp:txXfrm>
        <a:off x="4601656" y="840635"/>
        <a:ext cx="22154" cy="22154"/>
      </dsp:txXfrm>
    </dsp:sp>
    <dsp:sp modelId="{29BD48FF-3CEA-4B2F-8649-EC768BA812F6}">
      <dsp:nvSpPr>
        <dsp:cNvPr id="0" name=""/>
        <dsp:cNvSpPr/>
      </dsp:nvSpPr>
      <dsp:spPr>
        <a:xfrm>
          <a:off x="675442" y="851712"/>
          <a:ext cx="448730" cy="2110758"/>
        </a:xfrm>
        <a:custGeom>
          <a:avLst/>
          <a:gdLst/>
          <a:ahLst/>
          <a:cxnLst/>
          <a:rect l="0" t="0" r="0" b="0"/>
          <a:pathLst>
            <a:path>
              <a:moveTo>
                <a:pt x="0" y="2110758"/>
              </a:moveTo>
              <a:lnTo>
                <a:pt x="224365" y="2110758"/>
              </a:lnTo>
              <a:lnTo>
                <a:pt x="224365" y="0"/>
              </a:lnTo>
              <a:lnTo>
                <a:pt x="448730" y="0"/>
              </a:lnTo>
            </a:path>
          </a:pathLst>
        </a:custGeom>
        <a:noFill/>
        <a:ln w="19050"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s-CO" sz="800" kern="1200"/>
        </a:p>
      </dsp:txBody>
      <dsp:txXfrm>
        <a:off x="845859" y="1853143"/>
        <a:ext cx="107896" cy="107896"/>
      </dsp:txXfrm>
    </dsp:sp>
    <dsp:sp modelId="{3E019ABF-A1BC-4226-AB06-8E4E0498C63C}">
      <dsp:nvSpPr>
        <dsp:cNvPr id="0" name=""/>
        <dsp:cNvSpPr/>
      </dsp:nvSpPr>
      <dsp:spPr>
        <a:xfrm rot="16200000">
          <a:off x="-1439759" y="2624749"/>
          <a:ext cx="3554961" cy="675442"/>
        </a:xfrm>
        <a:prstGeom prst="rect">
          <a:avLst/>
        </a:prstGeom>
        <a:gradFill rotWithShape="0">
          <a:gsLst>
            <a:gs pos="0">
              <a:schemeClr val="accent4">
                <a:hueOff val="0"/>
                <a:satOff val="0"/>
                <a:lumOff val="0"/>
                <a:alphaOff val="0"/>
                <a:tint val="65000"/>
                <a:lumMod val="110000"/>
              </a:schemeClr>
            </a:gs>
            <a:gs pos="88000">
              <a:schemeClr val="accent4">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s-CO" sz="2500" b="1" kern="1200" dirty="0" smtClean="0"/>
            <a:t>Grupo 2 Sector Publico</a:t>
          </a:r>
        </a:p>
      </dsp:txBody>
      <dsp:txXfrm>
        <a:off x="-1439759" y="2624749"/>
        <a:ext cx="3554961" cy="675442"/>
      </dsp:txXfrm>
    </dsp:sp>
    <dsp:sp modelId="{81D0B9C0-3E93-4D01-92DF-935FB08B3FE0}">
      <dsp:nvSpPr>
        <dsp:cNvPr id="0" name=""/>
        <dsp:cNvSpPr/>
      </dsp:nvSpPr>
      <dsp:spPr>
        <a:xfrm>
          <a:off x="1124172" y="513990"/>
          <a:ext cx="3267016" cy="675442"/>
        </a:xfrm>
        <a:prstGeom prst="rect">
          <a:avLst/>
        </a:prstGeom>
        <a:gradFill rotWithShape="0">
          <a:gsLst>
            <a:gs pos="0">
              <a:schemeClr val="accent6">
                <a:hueOff val="0"/>
                <a:satOff val="0"/>
                <a:lumOff val="0"/>
                <a:alphaOff val="0"/>
                <a:tint val="65000"/>
                <a:lumMod val="110000"/>
              </a:schemeClr>
            </a:gs>
            <a:gs pos="88000">
              <a:schemeClr val="accent6">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b="1" kern="1200" dirty="0" smtClean="0"/>
            <a:t>INSTRUCTIVO 002/2014</a:t>
          </a:r>
          <a:endParaRPr lang="es-CO" sz="1400" kern="1200" dirty="0"/>
        </a:p>
      </dsp:txBody>
      <dsp:txXfrm>
        <a:off x="1124172" y="513990"/>
        <a:ext cx="3267016" cy="675442"/>
      </dsp:txXfrm>
    </dsp:sp>
    <dsp:sp modelId="{304E9F03-99D5-4907-AC02-5526B28A39D0}">
      <dsp:nvSpPr>
        <dsp:cNvPr id="0" name=""/>
        <dsp:cNvSpPr/>
      </dsp:nvSpPr>
      <dsp:spPr>
        <a:xfrm>
          <a:off x="4834279" y="513990"/>
          <a:ext cx="3267016" cy="675442"/>
        </a:xfrm>
        <a:prstGeom prst="rect">
          <a:avLst/>
        </a:prstGeom>
        <a:gradFill rotWithShape="0">
          <a:gsLst>
            <a:gs pos="0">
              <a:schemeClr val="accent6">
                <a:hueOff val="0"/>
                <a:satOff val="0"/>
                <a:lumOff val="0"/>
                <a:alphaOff val="0"/>
                <a:tint val="65000"/>
                <a:lumMod val="110000"/>
              </a:schemeClr>
            </a:gs>
            <a:gs pos="88000">
              <a:schemeClr val="accent6">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kern="1200" dirty="0" smtClean="0"/>
            <a:t>Orienta a los regulados en la elaboración de los estados financieros bajo la nueva regulación.</a:t>
          </a:r>
          <a:endParaRPr lang="es-CO" sz="1400" kern="1200" dirty="0"/>
        </a:p>
      </dsp:txBody>
      <dsp:txXfrm>
        <a:off x="4834279" y="513990"/>
        <a:ext cx="3267016" cy="675442"/>
      </dsp:txXfrm>
    </dsp:sp>
    <dsp:sp modelId="{F0479CED-A855-40F5-AE17-4742CFB0CCBE}">
      <dsp:nvSpPr>
        <dsp:cNvPr id="0" name=""/>
        <dsp:cNvSpPr/>
      </dsp:nvSpPr>
      <dsp:spPr>
        <a:xfrm>
          <a:off x="1124172" y="1780445"/>
          <a:ext cx="3267016" cy="675442"/>
        </a:xfrm>
        <a:prstGeom prst="rect">
          <a:avLst/>
        </a:prstGeom>
        <a:gradFill rotWithShape="0">
          <a:gsLst>
            <a:gs pos="0">
              <a:schemeClr val="accent6">
                <a:hueOff val="0"/>
                <a:satOff val="0"/>
                <a:lumOff val="0"/>
                <a:alphaOff val="0"/>
                <a:tint val="65000"/>
                <a:lumMod val="110000"/>
              </a:schemeClr>
            </a:gs>
            <a:gs pos="88000">
              <a:schemeClr val="accent6">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b="1" kern="1200" dirty="0" smtClean="0"/>
            <a:t>Resolución 139 de 2015</a:t>
          </a:r>
          <a:endParaRPr lang="es-CO" sz="1400" kern="1200" dirty="0"/>
        </a:p>
      </dsp:txBody>
      <dsp:txXfrm>
        <a:off x="1124172" y="1780445"/>
        <a:ext cx="3267016" cy="675442"/>
      </dsp:txXfrm>
    </dsp:sp>
    <dsp:sp modelId="{86CB908D-6211-4897-8092-9B8ADC6D2FB4}">
      <dsp:nvSpPr>
        <dsp:cNvPr id="0" name=""/>
        <dsp:cNvSpPr/>
      </dsp:nvSpPr>
      <dsp:spPr>
        <a:xfrm>
          <a:off x="4834279" y="1358294"/>
          <a:ext cx="3267016" cy="675442"/>
        </a:xfrm>
        <a:prstGeom prst="rect">
          <a:avLst/>
        </a:prstGeom>
        <a:gradFill rotWithShape="1">
          <a:gsLst>
            <a:gs pos="0">
              <a:schemeClr val="accent2">
                <a:tint val="65000"/>
                <a:lumMod val="110000"/>
              </a:schemeClr>
            </a:gs>
            <a:gs pos="88000">
              <a:schemeClr val="accent2">
                <a:tint val="90000"/>
              </a:schemeClr>
            </a:gs>
          </a:gsLst>
          <a:lin ang="5400000" scaled="0"/>
        </a:gradFill>
        <a:ln w="12700" cap="rnd" cmpd="sng" algn="ctr">
          <a:solidFill>
            <a:schemeClr val="accent2"/>
          </a:solidFill>
          <a:prstDash val="solid"/>
        </a:ln>
        <a:effectLst/>
        <a:scene3d>
          <a:camera prst="orthographicFront"/>
          <a:lightRig rig="flat" dir="t"/>
        </a:scene3d>
        <a:sp3d/>
      </dsp:spPr>
      <dsp:style>
        <a:lnRef idx="1">
          <a:schemeClr val="accent2"/>
        </a:lnRef>
        <a:fillRef idx="2">
          <a:schemeClr val="accent2"/>
        </a:fillRef>
        <a:effectRef idx="1">
          <a:schemeClr val="accent2"/>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b="1" kern="1200" dirty="0" smtClean="0"/>
            <a:t>Por el cual se incorpora el marco normativo y se define el catálogo de cuentas que utilizarán las entidades obligadas.</a:t>
          </a:r>
          <a:endParaRPr lang="es-CO" sz="1400" kern="1200" dirty="0"/>
        </a:p>
      </dsp:txBody>
      <dsp:txXfrm>
        <a:off x="4834279" y="1358294"/>
        <a:ext cx="3267016" cy="675442"/>
      </dsp:txXfrm>
    </dsp:sp>
    <dsp:sp modelId="{BD866FE5-A67B-44E4-9DDE-95A2A2FD9D16}">
      <dsp:nvSpPr>
        <dsp:cNvPr id="0" name=""/>
        <dsp:cNvSpPr/>
      </dsp:nvSpPr>
      <dsp:spPr>
        <a:xfrm>
          <a:off x="4834279" y="2202597"/>
          <a:ext cx="2215451" cy="675442"/>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s-CO" sz="900" b="1" kern="1200" smtClean="0"/>
            <a:t>El marco normativo </a:t>
          </a:r>
          <a:r>
            <a:rPr lang="es-CO" sz="900" kern="1200" smtClean="0"/>
            <a:t> está conformado por el anexo del decreto nacional 3022 del 2013 y notificaciones, el catálogo de cuentas y la doctrina contable pública</a:t>
          </a:r>
          <a:endParaRPr lang="es-CO" sz="900" kern="1200"/>
        </a:p>
      </dsp:txBody>
      <dsp:txXfrm>
        <a:off x="4834279" y="2202597"/>
        <a:ext cx="2215451" cy="675442"/>
      </dsp:txXfrm>
    </dsp:sp>
    <dsp:sp modelId="{46AAAEE4-C45F-48AE-9042-75D77D66D596}">
      <dsp:nvSpPr>
        <dsp:cNvPr id="0" name=""/>
        <dsp:cNvSpPr/>
      </dsp:nvSpPr>
      <dsp:spPr>
        <a:xfrm>
          <a:off x="1124172" y="3469052"/>
          <a:ext cx="3267016" cy="675442"/>
        </a:xfrm>
        <a:prstGeom prst="rect">
          <a:avLst/>
        </a:prstGeom>
        <a:gradFill rotWithShape="0">
          <a:gsLst>
            <a:gs pos="0">
              <a:schemeClr val="accent6">
                <a:hueOff val="0"/>
                <a:satOff val="0"/>
                <a:lumOff val="0"/>
                <a:alphaOff val="0"/>
                <a:tint val="65000"/>
                <a:lumMod val="110000"/>
              </a:schemeClr>
            </a:gs>
            <a:gs pos="88000">
              <a:schemeClr val="accent6">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b="1" kern="1200" dirty="0" smtClean="0"/>
            <a:t>RESOLUCION 663 DE 2015</a:t>
          </a:r>
          <a:endParaRPr lang="es-CO" sz="1400" kern="1200" dirty="0"/>
        </a:p>
      </dsp:txBody>
      <dsp:txXfrm>
        <a:off x="1124172" y="3469052"/>
        <a:ext cx="3267016" cy="675442"/>
      </dsp:txXfrm>
    </dsp:sp>
    <dsp:sp modelId="{8D424A58-FBCD-4203-9DC0-4775E6B47B06}">
      <dsp:nvSpPr>
        <dsp:cNvPr id="0" name=""/>
        <dsp:cNvSpPr/>
      </dsp:nvSpPr>
      <dsp:spPr>
        <a:xfrm>
          <a:off x="4834279" y="3046900"/>
          <a:ext cx="3267016" cy="675442"/>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b="1" kern="1200" dirty="0" smtClean="0"/>
            <a:t>Modifica resolución 414 del 2014</a:t>
          </a:r>
          <a:endParaRPr lang="es-CO" sz="1400" kern="1200" dirty="0"/>
        </a:p>
      </dsp:txBody>
      <dsp:txXfrm>
        <a:off x="4834279" y="3046900"/>
        <a:ext cx="3267016" cy="675442"/>
      </dsp:txXfrm>
    </dsp:sp>
    <dsp:sp modelId="{DA5A3D0C-3D73-439D-A44C-DB85C0A4E356}">
      <dsp:nvSpPr>
        <dsp:cNvPr id="0" name=""/>
        <dsp:cNvSpPr/>
      </dsp:nvSpPr>
      <dsp:spPr>
        <a:xfrm>
          <a:off x="4834279" y="3891204"/>
          <a:ext cx="2215451" cy="675442"/>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s-CO" sz="900" kern="1200" smtClean="0"/>
            <a:t>Ampliación periodo de transición por un año a entidades de sistema general de seguridad social en salud, a partir del 01/01//2017 </a:t>
          </a:r>
          <a:endParaRPr lang="es-CO" sz="900" kern="1200"/>
        </a:p>
      </dsp:txBody>
      <dsp:txXfrm>
        <a:off x="4834279" y="3891204"/>
        <a:ext cx="2215451" cy="675442"/>
      </dsp:txXfrm>
    </dsp:sp>
    <dsp:sp modelId="{97FE47A4-07BD-4732-85D3-68A6C25089FC}">
      <dsp:nvSpPr>
        <dsp:cNvPr id="0" name=""/>
        <dsp:cNvSpPr/>
      </dsp:nvSpPr>
      <dsp:spPr>
        <a:xfrm>
          <a:off x="1152131" y="4752528"/>
          <a:ext cx="3223593" cy="675442"/>
        </a:xfrm>
        <a:prstGeom prst="rect">
          <a:avLst/>
        </a:prstGeom>
        <a:gradFill rotWithShape="0">
          <a:gsLst>
            <a:gs pos="0">
              <a:schemeClr val="accent6">
                <a:hueOff val="0"/>
                <a:satOff val="0"/>
                <a:lumOff val="0"/>
                <a:alphaOff val="0"/>
                <a:tint val="65000"/>
                <a:lumMod val="110000"/>
              </a:schemeClr>
            </a:gs>
            <a:gs pos="88000">
              <a:schemeClr val="accent6">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b="1" kern="1200" dirty="0" smtClean="0"/>
            <a:t>RESOLUCION 466</a:t>
          </a:r>
          <a:endParaRPr lang="es-CO" sz="1400" kern="1200" dirty="0"/>
        </a:p>
      </dsp:txBody>
      <dsp:txXfrm>
        <a:off x="1152131" y="4752528"/>
        <a:ext cx="3223593" cy="675442"/>
      </dsp:txXfrm>
    </dsp:sp>
    <dsp:sp modelId="{C46C64E4-7A12-4712-8801-F44209A3C139}">
      <dsp:nvSpPr>
        <dsp:cNvPr id="0" name=""/>
        <dsp:cNvSpPr/>
      </dsp:nvSpPr>
      <dsp:spPr>
        <a:xfrm>
          <a:off x="4839918" y="4752528"/>
          <a:ext cx="3267016" cy="675442"/>
        </a:xfrm>
        <a:prstGeom prst="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CO" sz="1400" kern="1200" dirty="0" smtClean="0"/>
            <a:t>Modificación del catálogo de cuentas.</a:t>
          </a:r>
          <a:endParaRPr lang="es-CO" sz="1400" kern="1200" dirty="0"/>
        </a:p>
      </dsp:txBody>
      <dsp:txXfrm>
        <a:off x="4839918" y="4752528"/>
        <a:ext cx="3267016" cy="675442"/>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8" name="Group 7"/>
          <p:cNvGrpSpPr/>
          <p:nvPr/>
        </p:nvGrpSpPr>
        <p:grpSpPr>
          <a:xfrm>
            <a:off x="0" y="-8467"/>
            <a:ext cx="9144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2404534"/>
            <a:ext cx="5825202"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30300" y="4050834"/>
            <a:ext cx="5825202"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1195F127-782A-446C-8AFE-89FAF10CAF38}" type="datetimeFigureOut">
              <a:rPr lang="es-CO" smtClean="0">
                <a:solidFill>
                  <a:prstClr val="white">
                    <a:tint val="75000"/>
                  </a:prstClr>
                </a:solidFill>
              </a:rPr>
              <a:pPr/>
              <a:t>17/09/2017</a:t>
            </a:fld>
            <a:endParaRPr lang="es-CO">
              <a:solidFill>
                <a:prstClr val="white">
                  <a:tint val="75000"/>
                </a:prstClr>
              </a:solidFill>
            </a:endParaRPr>
          </a:p>
        </p:txBody>
      </p:sp>
      <p:sp>
        <p:nvSpPr>
          <p:cNvPr id="5" name="Footer Placeholder 4"/>
          <p:cNvSpPr>
            <a:spLocks noGrp="1"/>
          </p:cNvSpPr>
          <p:nvPr>
            <p:ph type="ftr" sz="quarter" idx="11"/>
          </p:nvPr>
        </p:nvSpPr>
        <p:spPr/>
        <p:txBody>
          <a:bodyPr/>
          <a:lstStyle/>
          <a:p>
            <a:endParaRPr lang="es-CO">
              <a:solidFill>
                <a:prstClr val="white">
                  <a:tint val="75000"/>
                </a:prstClr>
              </a:solidFill>
            </a:endParaRPr>
          </a:p>
        </p:txBody>
      </p:sp>
      <p:sp>
        <p:nvSpPr>
          <p:cNvPr id="6" name="Slide Number Placeholder 5"/>
          <p:cNvSpPr>
            <a:spLocks noGrp="1"/>
          </p:cNvSpPr>
          <p:nvPr>
            <p:ph type="sldNum" sz="quarter" idx="12"/>
          </p:nvPr>
        </p:nvSpPr>
        <p:spPr/>
        <p:txBody>
          <a:bodyPr/>
          <a:lstStyle/>
          <a:p>
            <a:fld id="{46E7450A-2675-4F16-92EE-20412DF5CE0B}" type="slidenum">
              <a:rPr lang="es-CO" smtClean="0">
                <a:solidFill>
                  <a:srgbClr val="90C226"/>
                </a:solidFill>
              </a:rPr>
              <a:pPr/>
              <a:t>‹Nº›</a:t>
            </a:fld>
            <a:endParaRPr lang="es-CO">
              <a:solidFill>
                <a:srgbClr val="90C226"/>
              </a:solidFill>
            </a:endParaRPr>
          </a:p>
        </p:txBody>
      </p:sp>
    </p:spTree>
    <p:extLst>
      <p:ext uri="{BB962C8B-B14F-4D97-AF65-F5344CB8AC3E}">
        <p14:creationId xmlns:p14="http://schemas.microsoft.com/office/powerpoint/2010/main" val="3360667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195F127-782A-446C-8AFE-89FAF10CAF38}" type="datetimeFigureOut">
              <a:rPr lang="es-CO" smtClean="0">
                <a:solidFill>
                  <a:prstClr val="white">
                    <a:tint val="75000"/>
                  </a:prstClr>
                </a:solidFill>
              </a:rPr>
              <a:pPr/>
              <a:t>17/09/2017</a:t>
            </a:fld>
            <a:endParaRPr lang="es-CO">
              <a:solidFill>
                <a:prstClr val="white">
                  <a:tint val="75000"/>
                </a:prstClr>
              </a:solidFill>
            </a:endParaRPr>
          </a:p>
        </p:txBody>
      </p:sp>
      <p:sp>
        <p:nvSpPr>
          <p:cNvPr id="5" name="Footer Placeholder 4"/>
          <p:cNvSpPr>
            <a:spLocks noGrp="1"/>
          </p:cNvSpPr>
          <p:nvPr>
            <p:ph type="ftr" sz="quarter" idx="11"/>
          </p:nvPr>
        </p:nvSpPr>
        <p:spPr/>
        <p:txBody>
          <a:bodyPr/>
          <a:lstStyle/>
          <a:p>
            <a:endParaRPr lang="es-CO">
              <a:solidFill>
                <a:prstClr val="white">
                  <a:tint val="75000"/>
                </a:prstClr>
              </a:solidFill>
            </a:endParaRPr>
          </a:p>
        </p:txBody>
      </p:sp>
      <p:sp>
        <p:nvSpPr>
          <p:cNvPr id="6" name="Slide Number Placeholder 5"/>
          <p:cNvSpPr>
            <a:spLocks noGrp="1"/>
          </p:cNvSpPr>
          <p:nvPr>
            <p:ph type="sldNum" sz="quarter" idx="12"/>
          </p:nvPr>
        </p:nvSpPr>
        <p:spPr/>
        <p:txBody>
          <a:bodyPr/>
          <a:lstStyle/>
          <a:p>
            <a:fld id="{46E7450A-2675-4F16-92EE-20412DF5CE0B}" type="slidenum">
              <a:rPr lang="es-CO" smtClean="0">
                <a:solidFill>
                  <a:srgbClr val="90C226"/>
                </a:solidFill>
              </a:rPr>
              <a:pPr/>
              <a:t>‹Nº›</a:t>
            </a:fld>
            <a:endParaRPr lang="es-CO">
              <a:solidFill>
                <a:srgbClr val="90C226"/>
              </a:solidFill>
            </a:endParaRPr>
          </a:p>
        </p:txBody>
      </p:sp>
    </p:spTree>
    <p:extLst>
      <p:ext uri="{BB962C8B-B14F-4D97-AF65-F5344CB8AC3E}">
        <p14:creationId xmlns:p14="http://schemas.microsoft.com/office/powerpoint/2010/main" val="1177505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024604" y="3632200"/>
            <a:ext cx="5418393"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195F127-782A-446C-8AFE-89FAF10CAF38}" type="datetimeFigureOut">
              <a:rPr lang="es-CO" smtClean="0">
                <a:solidFill>
                  <a:prstClr val="white">
                    <a:tint val="75000"/>
                  </a:prstClr>
                </a:solidFill>
              </a:rPr>
              <a:pPr/>
              <a:t>17/09/2017</a:t>
            </a:fld>
            <a:endParaRPr lang="es-CO">
              <a:solidFill>
                <a:prstClr val="white">
                  <a:tint val="75000"/>
                </a:prstClr>
              </a:solidFill>
            </a:endParaRPr>
          </a:p>
        </p:txBody>
      </p:sp>
      <p:sp>
        <p:nvSpPr>
          <p:cNvPr id="5" name="Footer Placeholder 4"/>
          <p:cNvSpPr>
            <a:spLocks noGrp="1"/>
          </p:cNvSpPr>
          <p:nvPr>
            <p:ph type="ftr" sz="quarter" idx="11"/>
          </p:nvPr>
        </p:nvSpPr>
        <p:spPr/>
        <p:txBody>
          <a:bodyPr/>
          <a:lstStyle/>
          <a:p>
            <a:endParaRPr lang="es-CO">
              <a:solidFill>
                <a:prstClr val="white">
                  <a:tint val="75000"/>
                </a:prstClr>
              </a:solidFill>
            </a:endParaRPr>
          </a:p>
        </p:txBody>
      </p:sp>
      <p:sp>
        <p:nvSpPr>
          <p:cNvPr id="6" name="Slide Number Placeholder 5"/>
          <p:cNvSpPr>
            <a:spLocks noGrp="1"/>
          </p:cNvSpPr>
          <p:nvPr>
            <p:ph type="sldNum" sz="quarter" idx="12"/>
          </p:nvPr>
        </p:nvSpPr>
        <p:spPr/>
        <p:txBody>
          <a:bodyPr/>
          <a:lstStyle/>
          <a:p>
            <a:fld id="{46E7450A-2675-4F16-92EE-20412DF5CE0B}" type="slidenum">
              <a:rPr lang="es-CO" smtClean="0">
                <a:solidFill>
                  <a:srgbClr val="90C226"/>
                </a:solidFill>
              </a:rPr>
              <a:pPr/>
              <a:t>‹Nº›</a:t>
            </a:fld>
            <a:endParaRPr lang="es-CO">
              <a:solidFill>
                <a:srgbClr val="90C226"/>
              </a:solidFill>
            </a:endParaRPr>
          </a:p>
        </p:txBody>
      </p:sp>
      <p:sp>
        <p:nvSpPr>
          <p:cNvPr id="20" name="TextBox 19"/>
          <p:cNvSpPr txBox="1"/>
          <p:nvPr/>
        </p:nvSpPr>
        <p:spPr>
          <a:xfrm>
            <a:off x="406403" y="790378"/>
            <a:ext cx="457200" cy="584776"/>
          </a:xfrm>
          <a:prstGeom prst="rect">
            <a:avLst/>
          </a:prstGeom>
        </p:spPr>
        <p:txBody>
          <a:bodyPr vert="horz" lIns="91440" tIns="45720" rIns="91440" bIns="45720" rtlCol="0" anchor="ctr">
            <a:noAutofit/>
          </a:bodyPr>
          <a:lstStyle/>
          <a:p>
            <a:r>
              <a:rPr lang="en-US" sz="8000" dirty="0">
                <a:ln w="3175" cmpd="sng">
                  <a:noFill/>
                </a:ln>
                <a:solidFill>
                  <a:srgbClr val="90C226"/>
                </a:solidFill>
                <a:latin typeface="Arial"/>
              </a:rPr>
              <a:t>“</a:t>
            </a:r>
          </a:p>
        </p:txBody>
      </p:sp>
      <p:sp>
        <p:nvSpPr>
          <p:cNvPr id="22" name="TextBox 21"/>
          <p:cNvSpPr txBox="1"/>
          <p:nvPr/>
        </p:nvSpPr>
        <p:spPr>
          <a:xfrm>
            <a:off x="6669758" y="2886556"/>
            <a:ext cx="457200" cy="584776"/>
          </a:xfrm>
          <a:prstGeom prst="rect">
            <a:avLst/>
          </a:prstGeom>
        </p:spPr>
        <p:txBody>
          <a:bodyPr vert="horz" lIns="91440" tIns="45720" rIns="91440" bIns="45720" rtlCol="0" anchor="ctr">
            <a:noAutofit/>
          </a:bodyPr>
          <a:lstStyle/>
          <a:p>
            <a:r>
              <a:rPr lang="en-US" sz="8000" dirty="0">
                <a:ln w="3175" cmpd="sng">
                  <a:noFill/>
                </a:ln>
                <a:solidFill>
                  <a:srgbClr val="90C226"/>
                </a:solidFill>
                <a:latin typeface="Arial"/>
              </a:rPr>
              <a:t>”</a:t>
            </a:r>
          </a:p>
        </p:txBody>
      </p:sp>
    </p:spTree>
    <p:extLst>
      <p:ext uri="{BB962C8B-B14F-4D97-AF65-F5344CB8AC3E}">
        <p14:creationId xmlns:p14="http://schemas.microsoft.com/office/powerpoint/2010/main" val="813567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508001" y="1931988"/>
            <a:ext cx="6447501"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195F127-782A-446C-8AFE-89FAF10CAF38}" type="datetimeFigureOut">
              <a:rPr lang="es-CO" smtClean="0">
                <a:solidFill>
                  <a:prstClr val="white">
                    <a:tint val="75000"/>
                  </a:prstClr>
                </a:solidFill>
              </a:rPr>
              <a:pPr/>
              <a:t>17/09/2017</a:t>
            </a:fld>
            <a:endParaRPr lang="es-CO">
              <a:solidFill>
                <a:prstClr val="white">
                  <a:tint val="75000"/>
                </a:prstClr>
              </a:solidFill>
            </a:endParaRPr>
          </a:p>
        </p:txBody>
      </p:sp>
      <p:sp>
        <p:nvSpPr>
          <p:cNvPr id="5" name="Footer Placeholder 4"/>
          <p:cNvSpPr>
            <a:spLocks noGrp="1"/>
          </p:cNvSpPr>
          <p:nvPr>
            <p:ph type="ftr" sz="quarter" idx="11"/>
          </p:nvPr>
        </p:nvSpPr>
        <p:spPr/>
        <p:txBody>
          <a:bodyPr/>
          <a:lstStyle/>
          <a:p>
            <a:endParaRPr lang="es-CO">
              <a:solidFill>
                <a:prstClr val="white">
                  <a:tint val="75000"/>
                </a:prstClr>
              </a:solidFill>
            </a:endParaRPr>
          </a:p>
        </p:txBody>
      </p:sp>
      <p:sp>
        <p:nvSpPr>
          <p:cNvPr id="6" name="Slide Number Placeholder 5"/>
          <p:cNvSpPr>
            <a:spLocks noGrp="1"/>
          </p:cNvSpPr>
          <p:nvPr>
            <p:ph type="sldNum" sz="quarter" idx="12"/>
          </p:nvPr>
        </p:nvSpPr>
        <p:spPr/>
        <p:txBody>
          <a:bodyPr/>
          <a:lstStyle/>
          <a:p>
            <a:fld id="{46E7450A-2675-4F16-92EE-20412DF5CE0B}" type="slidenum">
              <a:rPr lang="es-CO" smtClean="0">
                <a:solidFill>
                  <a:srgbClr val="90C226"/>
                </a:solidFill>
              </a:rPr>
              <a:pPr/>
              <a:t>‹Nº›</a:t>
            </a:fld>
            <a:endParaRPr lang="es-CO">
              <a:solidFill>
                <a:srgbClr val="90C226"/>
              </a:solidFill>
            </a:endParaRPr>
          </a:p>
        </p:txBody>
      </p:sp>
    </p:spTree>
    <p:extLst>
      <p:ext uri="{BB962C8B-B14F-4D97-AF65-F5344CB8AC3E}">
        <p14:creationId xmlns:p14="http://schemas.microsoft.com/office/powerpoint/2010/main" val="36226547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195F127-782A-446C-8AFE-89FAF10CAF38}" type="datetimeFigureOut">
              <a:rPr lang="es-CO" smtClean="0">
                <a:solidFill>
                  <a:prstClr val="white">
                    <a:tint val="75000"/>
                  </a:prstClr>
                </a:solidFill>
              </a:rPr>
              <a:pPr/>
              <a:t>17/09/2017</a:t>
            </a:fld>
            <a:endParaRPr lang="es-CO">
              <a:solidFill>
                <a:prstClr val="white">
                  <a:tint val="75000"/>
                </a:prstClr>
              </a:solidFill>
            </a:endParaRPr>
          </a:p>
        </p:txBody>
      </p:sp>
      <p:sp>
        <p:nvSpPr>
          <p:cNvPr id="5" name="Footer Placeholder 4"/>
          <p:cNvSpPr>
            <a:spLocks noGrp="1"/>
          </p:cNvSpPr>
          <p:nvPr>
            <p:ph type="ftr" sz="quarter" idx="11"/>
          </p:nvPr>
        </p:nvSpPr>
        <p:spPr/>
        <p:txBody>
          <a:bodyPr/>
          <a:lstStyle/>
          <a:p>
            <a:endParaRPr lang="es-CO">
              <a:solidFill>
                <a:prstClr val="white">
                  <a:tint val="75000"/>
                </a:prstClr>
              </a:solidFill>
            </a:endParaRPr>
          </a:p>
        </p:txBody>
      </p:sp>
      <p:sp>
        <p:nvSpPr>
          <p:cNvPr id="6" name="Slide Number Placeholder 5"/>
          <p:cNvSpPr>
            <a:spLocks noGrp="1"/>
          </p:cNvSpPr>
          <p:nvPr>
            <p:ph type="sldNum" sz="quarter" idx="12"/>
          </p:nvPr>
        </p:nvSpPr>
        <p:spPr/>
        <p:txBody>
          <a:bodyPr/>
          <a:lstStyle/>
          <a:p>
            <a:fld id="{46E7450A-2675-4F16-92EE-20412DF5CE0B}" type="slidenum">
              <a:rPr lang="es-CO" smtClean="0">
                <a:solidFill>
                  <a:srgbClr val="90C226"/>
                </a:solidFill>
              </a:rPr>
              <a:pPr/>
              <a:t>‹Nº›</a:t>
            </a:fld>
            <a:endParaRPr lang="es-CO">
              <a:solidFill>
                <a:srgbClr val="90C226"/>
              </a:solidFill>
            </a:endParaRPr>
          </a:p>
        </p:txBody>
      </p:sp>
      <p:sp>
        <p:nvSpPr>
          <p:cNvPr id="24" name="TextBox 23"/>
          <p:cNvSpPr txBox="1"/>
          <p:nvPr/>
        </p:nvSpPr>
        <p:spPr>
          <a:xfrm>
            <a:off x="406403" y="790378"/>
            <a:ext cx="457200" cy="584776"/>
          </a:xfrm>
          <a:prstGeom prst="rect">
            <a:avLst/>
          </a:prstGeom>
        </p:spPr>
        <p:txBody>
          <a:bodyPr vert="horz" lIns="91440" tIns="45720" rIns="91440" bIns="45720" rtlCol="0" anchor="ctr">
            <a:noAutofit/>
          </a:bodyPr>
          <a:lstStyle/>
          <a:p>
            <a:r>
              <a:rPr lang="en-US" sz="8000" dirty="0">
                <a:ln w="3175" cmpd="sng">
                  <a:noFill/>
                </a:ln>
                <a:solidFill>
                  <a:srgbClr val="90C226"/>
                </a:solidFill>
                <a:latin typeface="Arial"/>
              </a:rPr>
              <a:t>“</a:t>
            </a:r>
          </a:p>
        </p:txBody>
      </p:sp>
      <p:sp>
        <p:nvSpPr>
          <p:cNvPr id="25" name="TextBox 24"/>
          <p:cNvSpPr txBox="1"/>
          <p:nvPr/>
        </p:nvSpPr>
        <p:spPr>
          <a:xfrm>
            <a:off x="6669758" y="2886556"/>
            <a:ext cx="457200" cy="584776"/>
          </a:xfrm>
          <a:prstGeom prst="rect">
            <a:avLst/>
          </a:prstGeom>
        </p:spPr>
        <p:txBody>
          <a:bodyPr vert="horz" lIns="91440" tIns="45720" rIns="91440" bIns="45720" rtlCol="0" anchor="ctr">
            <a:noAutofit/>
          </a:bodyPr>
          <a:lstStyle/>
          <a:p>
            <a:r>
              <a:rPr lang="en-US" sz="8000" dirty="0">
                <a:ln w="3175" cmpd="sng">
                  <a:noFill/>
                </a:ln>
                <a:solidFill>
                  <a:srgbClr val="90C226"/>
                </a:solidFill>
                <a:latin typeface="Arial"/>
              </a:rPr>
              <a:t>”</a:t>
            </a:r>
          </a:p>
        </p:txBody>
      </p:sp>
    </p:spTree>
    <p:extLst>
      <p:ext uri="{BB962C8B-B14F-4D97-AF65-F5344CB8AC3E}">
        <p14:creationId xmlns:p14="http://schemas.microsoft.com/office/powerpoint/2010/main" val="34433336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514350" y="609600"/>
            <a:ext cx="644115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195F127-782A-446C-8AFE-89FAF10CAF38}" type="datetimeFigureOut">
              <a:rPr lang="es-CO" smtClean="0">
                <a:solidFill>
                  <a:prstClr val="white">
                    <a:tint val="75000"/>
                  </a:prstClr>
                </a:solidFill>
              </a:rPr>
              <a:pPr/>
              <a:t>17/09/2017</a:t>
            </a:fld>
            <a:endParaRPr lang="es-CO">
              <a:solidFill>
                <a:prstClr val="white">
                  <a:tint val="75000"/>
                </a:prstClr>
              </a:solidFill>
            </a:endParaRPr>
          </a:p>
        </p:txBody>
      </p:sp>
      <p:sp>
        <p:nvSpPr>
          <p:cNvPr id="5" name="Footer Placeholder 4"/>
          <p:cNvSpPr>
            <a:spLocks noGrp="1"/>
          </p:cNvSpPr>
          <p:nvPr>
            <p:ph type="ftr" sz="quarter" idx="11"/>
          </p:nvPr>
        </p:nvSpPr>
        <p:spPr/>
        <p:txBody>
          <a:bodyPr/>
          <a:lstStyle/>
          <a:p>
            <a:endParaRPr lang="es-CO">
              <a:solidFill>
                <a:prstClr val="white">
                  <a:tint val="75000"/>
                </a:prstClr>
              </a:solidFill>
            </a:endParaRPr>
          </a:p>
        </p:txBody>
      </p:sp>
      <p:sp>
        <p:nvSpPr>
          <p:cNvPr id="6" name="Slide Number Placeholder 5"/>
          <p:cNvSpPr>
            <a:spLocks noGrp="1"/>
          </p:cNvSpPr>
          <p:nvPr>
            <p:ph type="sldNum" sz="quarter" idx="12"/>
          </p:nvPr>
        </p:nvSpPr>
        <p:spPr/>
        <p:txBody>
          <a:bodyPr/>
          <a:lstStyle/>
          <a:p>
            <a:fld id="{46E7450A-2675-4F16-92EE-20412DF5CE0B}" type="slidenum">
              <a:rPr lang="es-CO" smtClean="0">
                <a:solidFill>
                  <a:srgbClr val="90C226"/>
                </a:solidFill>
              </a:rPr>
              <a:pPr/>
              <a:t>‹Nº›</a:t>
            </a:fld>
            <a:endParaRPr lang="es-CO">
              <a:solidFill>
                <a:srgbClr val="90C226"/>
              </a:solidFill>
            </a:endParaRPr>
          </a:p>
        </p:txBody>
      </p:sp>
    </p:spTree>
    <p:extLst>
      <p:ext uri="{BB962C8B-B14F-4D97-AF65-F5344CB8AC3E}">
        <p14:creationId xmlns:p14="http://schemas.microsoft.com/office/powerpoint/2010/main" val="3784141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195F127-782A-446C-8AFE-89FAF10CAF38}" type="datetimeFigureOut">
              <a:rPr lang="es-CO" smtClean="0">
                <a:solidFill>
                  <a:prstClr val="white">
                    <a:tint val="75000"/>
                  </a:prstClr>
                </a:solidFill>
              </a:rPr>
              <a:pPr/>
              <a:t>17/09/2017</a:t>
            </a:fld>
            <a:endParaRPr lang="es-CO">
              <a:solidFill>
                <a:prstClr val="white">
                  <a:tint val="75000"/>
                </a:prstClr>
              </a:solidFill>
            </a:endParaRPr>
          </a:p>
        </p:txBody>
      </p:sp>
      <p:sp>
        <p:nvSpPr>
          <p:cNvPr id="5" name="Footer Placeholder 4"/>
          <p:cNvSpPr>
            <a:spLocks noGrp="1"/>
          </p:cNvSpPr>
          <p:nvPr>
            <p:ph type="ftr" sz="quarter" idx="11"/>
          </p:nvPr>
        </p:nvSpPr>
        <p:spPr/>
        <p:txBody>
          <a:bodyPr/>
          <a:lstStyle/>
          <a:p>
            <a:endParaRPr lang="es-CO">
              <a:solidFill>
                <a:prstClr val="white">
                  <a:tint val="75000"/>
                </a:prstClr>
              </a:solidFill>
            </a:endParaRPr>
          </a:p>
        </p:txBody>
      </p:sp>
      <p:sp>
        <p:nvSpPr>
          <p:cNvPr id="6" name="Slide Number Placeholder 5"/>
          <p:cNvSpPr>
            <a:spLocks noGrp="1"/>
          </p:cNvSpPr>
          <p:nvPr>
            <p:ph type="sldNum" sz="quarter" idx="12"/>
          </p:nvPr>
        </p:nvSpPr>
        <p:spPr/>
        <p:txBody>
          <a:bodyPr/>
          <a:lstStyle/>
          <a:p>
            <a:fld id="{46E7450A-2675-4F16-92EE-20412DF5CE0B}" type="slidenum">
              <a:rPr lang="es-CO" smtClean="0">
                <a:solidFill>
                  <a:srgbClr val="90C226"/>
                </a:solidFill>
              </a:rPr>
              <a:pPr/>
              <a:t>‹Nº›</a:t>
            </a:fld>
            <a:endParaRPr lang="es-CO">
              <a:solidFill>
                <a:srgbClr val="90C226"/>
              </a:solidFill>
            </a:endParaRPr>
          </a:p>
        </p:txBody>
      </p:sp>
    </p:spTree>
    <p:extLst>
      <p:ext uri="{BB962C8B-B14F-4D97-AF65-F5344CB8AC3E}">
        <p14:creationId xmlns:p14="http://schemas.microsoft.com/office/powerpoint/2010/main" val="10819815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609600"/>
            <a:ext cx="978557"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508001" y="609600"/>
            <a:ext cx="5295113"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195F127-782A-446C-8AFE-89FAF10CAF38}" type="datetimeFigureOut">
              <a:rPr lang="es-CO" smtClean="0">
                <a:solidFill>
                  <a:prstClr val="white">
                    <a:tint val="75000"/>
                  </a:prstClr>
                </a:solidFill>
              </a:rPr>
              <a:pPr/>
              <a:t>17/09/2017</a:t>
            </a:fld>
            <a:endParaRPr lang="es-CO">
              <a:solidFill>
                <a:prstClr val="white">
                  <a:tint val="75000"/>
                </a:prstClr>
              </a:solidFill>
            </a:endParaRPr>
          </a:p>
        </p:txBody>
      </p:sp>
      <p:sp>
        <p:nvSpPr>
          <p:cNvPr id="5" name="Footer Placeholder 4"/>
          <p:cNvSpPr>
            <a:spLocks noGrp="1"/>
          </p:cNvSpPr>
          <p:nvPr>
            <p:ph type="ftr" sz="quarter" idx="11"/>
          </p:nvPr>
        </p:nvSpPr>
        <p:spPr/>
        <p:txBody>
          <a:bodyPr/>
          <a:lstStyle/>
          <a:p>
            <a:endParaRPr lang="es-CO">
              <a:solidFill>
                <a:prstClr val="white">
                  <a:tint val="75000"/>
                </a:prstClr>
              </a:solidFill>
            </a:endParaRPr>
          </a:p>
        </p:txBody>
      </p:sp>
      <p:sp>
        <p:nvSpPr>
          <p:cNvPr id="6" name="Slide Number Placeholder 5"/>
          <p:cNvSpPr>
            <a:spLocks noGrp="1"/>
          </p:cNvSpPr>
          <p:nvPr>
            <p:ph type="sldNum" sz="quarter" idx="12"/>
          </p:nvPr>
        </p:nvSpPr>
        <p:spPr/>
        <p:txBody>
          <a:bodyPr/>
          <a:lstStyle/>
          <a:p>
            <a:fld id="{46E7450A-2675-4F16-92EE-20412DF5CE0B}" type="slidenum">
              <a:rPr lang="es-CO" smtClean="0">
                <a:solidFill>
                  <a:srgbClr val="90C226"/>
                </a:solidFill>
              </a:rPr>
              <a:pPr/>
              <a:t>‹Nº›</a:t>
            </a:fld>
            <a:endParaRPr lang="es-CO">
              <a:solidFill>
                <a:srgbClr val="90C226"/>
              </a:solidFill>
            </a:endParaRPr>
          </a:p>
        </p:txBody>
      </p:sp>
    </p:spTree>
    <p:extLst>
      <p:ext uri="{BB962C8B-B14F-4D97-AF65-F5344CB8AC3E}">
        <p14:creationId xmlns:p14="http://schemas.microsoft.com/office/powerpoint/2010/main" val="558071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195F127-782A-446C-8AFE-89FAF10CAF38}" type="datetimeFigureOut">
              <a:rPr lang="es-CO" smtClean="0">
                <a:solidFill>
                  <a:prstClr val="white">
                    <a:tint val="75000"/>
                  </a:prstClr>
                </a:solidFill>
              </a:rPr>
              <a:pPr/>
              <a:t>17/09/2017</a:t>
            </a:fld>
            <a:endParaRPr lang="es-CO">
              <a:solidFill>
                <a:prstClr val="white">
                  <a:tint val="75000"/>
                </a:prstClr>
              </a:solidFill>
            </a:endParaRPr>
          </a:p>
        </p:txBody>
      </p:sp>
      <p:sp>
        <p:nvSpPr>
          <p:cNvPr id="5" name="Footer Placeholder 4"/>
          <p:cNvSpPr>
            <a:spLocks noGrp="1"/>
          </p:cNvSpPr>
          <p:nvPr>
            <p:ph type="ftr" sz="quarter" idx="11"/>
          </p:nvPr>
        </p:nvSpPr>
        <p:spPr/>
        <p:txBody>
          <a:bodyPr/>
          <a:lstStyle/>
          <a:p>
            <a:endParaRPr lang="es-CO">
              <a:solidFill>
                <a:prstClr val="white">
                  <a:tint val="75000"/>
                </a:prstClr>
              </a:solidFill>
            </a:endParaRPr>
          </a:p>
        </p:txBody>
      </p:sp>
      <p:sp>
        <p:nvSpPr>
          <p:cNvPr id="6" name="Slide Number Placeholder 5"/>
          <p:cNvSpPr>
            <a:spLocks noGrp="1"/>
          </p:cNvSpPr>
          <p:nvPr>
            <p:ph type="sldNum" sz="quarter" idx="12"/>
          </p:nvPr>
        </p:nvSpPr>
        <p:spPr/>
        <p:txBody>
          <a:bodyPr/>
          <a:lstStyle/>
          <a:p>
            <a:fld id="{46E7450A-2675-4F16-92EE-20412DF5CE0B}" type="slidenum">
              <a:rPr lang="es-CO" smtClean="0">
                <a:solidFill>
                  <a:srgbClr val="90C226"/>
                </a:solidFill>
              </a:rPr>
              <a:pPr/>
              <a:t>‹Nº›</a:t>
            </a:fld>
            <a:endParaRPr lang="es-CO">
              <a:solidFill>
                <a:srgbClr val="90C226"/>
              </a:solidFill>
            </a:endParaRPr>
          </a:p>
        </p:txBody>
      </p:sp>
    </p:spTree>
    <p:extLst>
      <p:ext uri="{BB962C8B-B14F-4D97-AF65-F5344CB8AC3E}">
        <p14:creationId xmlns:p14="http://schemas.microsoft.com/office/powerpoint/2010/main" val="4214529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08001" y="2700868"/>
            <a:ext cx="6447501"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08001" y="4527448"/>
            <a:ext cx="644750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195F127-782A-446C-8AFE-89FAF10CAF38}" type="datetimeFigureOut">
              <a:rPr lang="es-CO" smtClean="0">
                <a:solidFill>
                  <a:prstClr val="white">
                    <a:tint val="75000"/>
                  </a:prstClr>
                </a:solidFill>
              </a:rPr>
              <a:pPr/>
              <a:t>17/09/2017</a:t>
            </a:fld>
            <a:endParaRPr lang="es-CO">
              <a:solidFill>
                <a:prstClr val="white">
                  <a:tint val="75000"/>
                </a:prstClr>
              </a:solidFill>
            </a:endParaRPr>
          </a:p>
        </p:txBody>
      </p:sp>
      <p:sp>
        <p:nvSpPr>
          <p:cNvPr id="5" name="Footer Placeholder 4"/>
          <p:cNvSpPr>
            <a:spLocks noGrp="1"/>
          </p:cNvSpPr>
          <p:nvPr>
            <p:ph type="ftr" sz="quarter" idx="11"/>
          </p:nvPr>
        </p:nvSpPr>
        <p:spPr/>
        <p:txBody>
          <a:bodyPr/>
          <a:lstStyle/>
          <a:p>
            <a:endParaRPr lang="es-CO">
              <a:solidFill>
                <a:prstClr val="white">
                  <a:tint val="75000"/>
                </a:prstClr>
              </a:solidFill>
            </a:endParaRPr>
          </a:p>
        </p:txBody>
      </p:sp>
      <p:sp>
        <p:nvSpPr>
          <p:cNvPr id="6" name="Slide Number Placeholder 5"/>
          <p:cNvSpPr>
            <a:spLocks noGrp="1"/>
          </p:cNvSpPr>
          <p:nvPr>
            <p:ph type="sldNum" sz="quarter" idx="12"/>
          </p:nvPr>
        </p:nvSpPr>
        <p:spPr/>
        <p:txBody>
          <a:bodyPr/>
          <a:lstStyle/>
          <a:p>
            <a:fld id="{46E7450A-2675-4F16-92EE-20412DF5CE0B}" type="slidenum">
              <a:rPr lang="es-CO" smtClean="0">
                <a:solidFill>
                  <a:srgbClr val="90C226"/>
                </a:solidFill>
              </a:rPr>
              <a:pPr/>
              <a:t>‹Nº›</a:t>
            </a:fld>
            <a:endParaRPr lang="es-CO">
              <a:solidFill>
                <a:srgbClr val="90C226"/>
              </a:solidFill>
            </a:endParaRPr>
          </a:p>
        </p:txBody>
      </p:sp>
    </p:spTree>
    <p:extLst>
      <p:ext uri="{BB962C8B-B14F-4D97-AF65-F5344CB8AC3E}">
        <p14:creationId xmlns:p14="http://schemas.microsoft.com/office/powerpoint/2010/main" val="2840091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508001" y="2160589"/>
            <a:ext cx="3138026"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817477" y="2160590"/>
            <a:ext cx="3138026"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195F127-782A-446C-8AFE-89FAF10CAF38}" type="datetimeFigureOut">
              <a:rPr lang="es-CO" smtClean="0">
                <a:solidFill>
                  <a:prstClr val="white">
                    <a:tint val="75000"/>
                  </a:prstClr>
                </a:solidFill>
              </a:rPr>
              <a:pPr/>
              <a:t>17/09/2017</a:t>
            </a:fld>
            <a:endParaRPr lang="es-CO">
              <a:solidFill>
                <a:prstClr val="white">
                  <a:tint val="75000"/>
                </a:prstClr>
              </a:solidFill>
            </a:endParaRPr>
          </a:p>
        </p:txBody>
      </p:sp>
      <p:sp>
        <p:nvSpPr>
          <p:cNvPr id="6" name="Footer Placeholder 5"/>
          <p:cNvSpPr>
            <a:spLocks noGrp="1"/>
          </p:cNvSpPr>
          <p:nvPr>
            <p:ph type="ftr" sz="quarter" idx="11"/>
          </p:nvPr>
        </p:nvSpPr>
        <p:spPr/>
        <p:txBody>
          <a:bodyPr/>
          <a:lstStyle/>
          <a:p>
            <a:endParaRPr lang="es-CO">
              <a:solidFill>
                <a:prstClr val="white">
                  <a:tint val="75000"/>
                </a:prstClr>
              </a:solidFill>
            </a:endParaRPr>
          </a:p>
        </p:txBody>
      </p:sp>
      <p:sp>
        <p:nvSpPr>
          <p:cNvPr id="7" name="Slide Number Placeholder 6"/>
          <p:cNvSpPr>
            <a:spLocks noGrp="1"/>
          </p:cNvSpPr>
          <p:nvPr>
            <p:ph type="sldNum" sz="quarter" idx="12"/>
          </p:nvPr>
        </p:nvSpPr>
        <p:spPr/>
        <p:txBody>
          <a:bodyPr/>
          <a:lstStyle/>
          <a:p>
            <a:fld id="{46E7450A-2675-4F16-92EE-20412DF5CE0B}" type="slidenum">
              <a:rPr lang="es-CO" smtClean="0">
                <a:solidFill>
                  <a:srgbClr val="90C226"/>
                </a:solidFill>
              </a:rPr>
              <a:pPr/>
              <a:t>‹Nº›</a:t>
            </a:fld>
            <a:endParaRPr lang="es-CO">
              <a:solidFill>
                <a:srgbClr val="90C226"/>
              </a:solidFill>
            </a:endParaRPr>
          </a:p>
        </p:txBody>
      </p:sp>
    </p:spTree>
    <p:extLst>
      <p:ext uri="{BB962C8B-B14F-4D97-AF65-F5344CB8AC3E}">
        <p14:creationId xmlns:p14="http://schemas.microsoft.com/office/powerpoint/2010/main" val="100099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06809" y="2160983"/>
            <a:ext cx="313921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506809" y="2737246"/>
            <a:ext cx="31392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816287" y="2160983"/>
            <a:ext cx="313921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3816288" y="2737246"/>
            <a:ext cx="313921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195F127-782A-446C-8AFE-89FAF10CAF38}" type="datetimeFigureOut">
              <a:rPr lang="es-CO" smtClean="0">
                <a:solidFill>
                  <a:prstClr val="white">
                    <a:tint val="75000"/>
                  </a:prstClr>
                </a:solidFill>
              </a:rPr>
              <a:pPr/>
              <a:t>17/09/2017</a:t>
            </a:fld>
            <a:endParaRPr lang="es-CO">
              <a:solidFill>
                <a:prstClr val="white">
                  <a:tint val="75000"/>
                </a:prstClr>
              </a:solidFill>
            </a:endParaRPr>
          </a:p>
        </p:txBody>
      </p:sp>
      <p:sp>
        <p:nvSpPr>
          <p:cNvPr id="8" name="Footer Placeholder 7"/>
          <p:cNvSpPr>
            <a:spLocks noGrp="1"/>
          </p:cNvSpPr>
          <p:nvPr>
            <p:ph type="ftr" sz="quarter" idx="11"/>
          </p:nvPr>
        </p:nvSpPr>
        <p:spPr/>
        <p:txBody>
          <a:bodyPr/>
          <a:lstStyle/>
          <a:p>
            <a:endParaRPr lang="es-CO">
              <a:solidFill>
                <a:prstClr val="white">
                  <a:tint val="75000"/>
                </a:prstClr>
              </a:solidFill>
            </a:endParaRPr>
          </a:p>
        </p:txBody>
      </p:sp>
      <p:sp>
        <p:nvSpPr>
          <p:cNvPr id="9" name="Slide Number Placeholder 8"/>
          <p:cNvSpPr>
            <a:spLocks noGrp="1"/>
          </p:cNvSpPr>
          <p:nvPr>
            <p:ph type="sldNum" sz="quarter" idx="12"/>
          </p:nvPr>
        </p:nvSpPr>
        <p:spPr/>
        <p:txBody>
          <a:bodyPr/>
          <a:lstStyle/>
          <a:p>
            <a:fld id="{46E7450A-2675-4F16-92EE-20412DF5CE0B}" type="slidenum">
              <a:rPr lang="es-CO" smtClean="0">
                <a:solidFill>
                  <a:srgbClr val="90C226"/>
                </a:solidFill>
              </a:rPr>
              <a:pPr/>
              <a:t>‹Nº›</a:t>
            </a:fld>
            <a:endParaRPr lang="es-CO">
              <a:solidFill>
                <a:srgbClr val="90C226"/>
              </a:solidFill>
            </a:endParaRPr>
          </a:p>
        </p:txBody>
      </p:sp>
    </p:spTree>
    <p:extLst>
      <p:ext uri="{BB962C8B-B14F-4D97-AF65-F5344CB8AC3E}">
        <p14:creationId xmlns:p14="http://schemas.microsoft.com/office/powerpoint/2010/main" val="3074604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195F127-782A-446C-8AFE-89FAF10CAF38}" type="datetimeFigureOut">
              <a:rPr lang="es-CO" smtClean="0">
                <a:solidFill>
                  <a:prstClr val="white">
                    <a:tint val="75000"/>
                  </a:prstClr>
                </a:solidFill>
              </a:rPr>
              <a:pPr/>
              <a:t>17/09/2017</a:t>
            </a:fld>
            <a:endParaRPr lang="es-CO">
              <a:solidFill>
                <a:prstClr val="white">
                  <a:tint val="75000"/>
                </a:prstClr>
              </a:solidFill>
            </a:endParaRPr>
          </a:p>
        </p:txBody>
      </p:sp>
      <p:sp>
        <p:nvSpPr>
          <p:cNvPr id="4" name="Footer Placeholder 3"/>
          <p:cNvSpPr>
            <a:spLocks noGrp="1"/>
          </p:cNvSpPr>
          <p:nvPr>
            <p:ph type="ftr" sz="quarter" idx="11"/>
          </p:nvPr>
        </p:nvSpPr>
        <p:spPr/>
        <p:txBody>
          <a:bodyPr/>
          <a:lstStyle/>
          <a:p>
            <a:endParaRPr lang="es-CO">
              <a:solidFill>
                <a:prstClr val="white">
                  <a:tint val="75000"/>
                </a:prstClr>
              </a:solidFill>
            </a:endParaRPr>
          </a:p>
        </p:txBody>
      </p:sp>
      <p:sp>
        <p:nvSpPr>
          <p:cNvPr id="5" name="Slide Number Placeholder 4"/>
          <p:cNvSpPr>
            <a:spLocks noGrp="1"/>
          </p:cNvSpPr>
          <p:nvPr>
            <p:ph type="sldNum" sz="quarter" idx="12"/>
          </p:nvPr>
        </p:nvSpPr>
        <p:spPr/>
        <p:txBody>
          <a:bodyPr/>
          <a:lstStyle/>
          <a:p>
            <a:fld id="{46E7450A-2675-4F16-92EE-20412DF5CE0B}" type="slidenum">
              <a:rPr lang="es-CO" smtClean="0">
                <a:solidFill>
                  <a:srgbClr val="90C226"/>
                </a:solidFill>
              </a:rPr>
              <a:pPr/>
              <a:t>‹Nº›</a:t>
            </a:fld>
            <a:endParaRPr lang="es-CO">
              <a:solidFill>
                <a:srgbClr val="90C226"/>
              </a:solidFill>
            </a:endParaRPr>
          </a:p>
        </p:txBody>
      </p:sp>
    </p:spTree>
    <p:extLst>
      <p:ext uri="{BB962C8B-B14F-4D97-AF65-F5344CB8AC3E}">
        <p14:creationId xmlns:p14="http://schemas.microsoft.com/office/powerpoint/2010/main" val="1281286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95F127-782A-446C-8AFE-89FAF10CAF38}" type="datetimeFigureOut">
              <a:rPr lang="es-CO" smtClean="0">
                <a:solidFill>
                  <a:prstClr val="white">
                    <a:tint val="75000"/>
                  </a:prstClr>
                </a:solidFill>
              </a:rPr>
              <a:pPr/>
              <a:t>17/09/2017</a:t>
            </a:fld>
            <a:endParaRPr lang="es-CO">
              <a:solidFill>
                <a:prstClr val="white">
                  <a:tint val="75000"/>
                </a:prstClr>
              </a:solidFill>
            </a:endParaRPr>
          </a:p>
        </p:txBody>
      </p:sp>
      <p:sp>
        <p:nvSpPr>
          <p:cNvPr id="3" name="Footer Placeholder 2"/>
          <p:cNvSpPr>
            <a:spLocks noGrp="1"/>
          </p:cNvSpPr>
          <p:nvPr>
            <p:ph type="ftr" sz="quarter" idx="11"/>
          </p:nvPr>
        </p:nvSpPr>
        <p:spPr/>
        <p:txBody>
          <a:bodyPr/>
          <a:lstStyle/>
          <a:p>
            <a:endParaRPr lang="es-CO">
              <a:solidFill>
                <a:prstClr val="white">
                  <a:tint val="75000"/>
                </a:prstClr>
              </a:solidFill>
            </a:endParaRPr>
          </a:p>
        </p:txBody>
      </p:sp>
      <p:sp>
        <p:nvSpPr>
          <p:cNvPr id="4" name="Slide Number Placeholder 3"/>
          <p:cNvSpPr>
            <a:spLocks noGrp="1"/>
          </p:cNvSpPr>
          <p:nvPr>
            <p:ph type="sldNum" sz="quarter" idx="12"/>
          </p:nvPr>
        </p:nvSpPr>
        <p:spPr/>
        <p:txBody>
          <a:bodyPr/>
          <a:lstStyle/>
          <a:p>
            <a:fld id="{46E7450A-2675-4F16-92EE-20412DF5CE0B}" type="slidenum">
              <a:rPr lang="es-CO" smtClean="0">
                <a:solidFill>
                  <a:srgbClr val="90C226"/>
                </a:solidFill>
              </a:rPr>
              <a:pPr/>
              <a:t>‹Nº›</a:t>
            </a:fld>
            <a:endParaRPr lang="es-CO">
              <a:solidFill>
                <a:srgbClr val="90C226"/>
              </a:solidFill>
            </a:endParaRPr>
          </a:p>
        </p:txBody>
      </p:sp>
    </p:spTree>
    <p:extLst>
      <p:ext uri="{BB962C8B-B14F-4D97-AF65-F5344CB8AC3E}">
        <p14:creationId xmlns:p14="http://schemas.microsoft.com/office/powerpoint/2010/main" val="2801358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8001" y="1498604"/>
            <a:ext cx="2890896"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570346" y="514925"/>
            <a:ext cx="3385156"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08001" y="2777069"/>
            <a:ext cx="2890896"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1195F127-782A-446C-8AFE-89FAF10CAF38}" type="datetimeFigureOut">
              <a:rPr lang="es-CO" smtClean="0">
                <a:solidFill>
                  <a:prstClr val="white">
                    <a:tint val="75000"/>
                  </a:prstClr>
                </a:solidFill>
              </a:rPr>
              <a:pPr/>
              <a:t>17/09/2017</a:t>
            </a:fld>
            <a:endParaRPr lang="es-CO">
              <a:solidFill>
                <a:prstClr val="white">
                  <a:tint val="75000"/>
                </a:prstClr>
              </a:solidFill>
            </a:endParaRPr>
          </a:p>
        </p:txBody>
      </p:sp>
      <p:sp>
        <p:nvSpPr>
          <p:cNvPr id="6" name="Footer Placeholder 5"/>
          <p:cNvSpPr>
            <a:spLocks noGrp="1"/>
          </p:cNvSpPr>
          <p:nvPr>
            <p:ph type="ftr" sz="quarter" idx="11"/>
          </p:nvPr>
        </p:nvSpPr>
        <p:spPr/>
        <p:txBody>
          <a:bodyPr/>
          <a:lstStyle/>
          <a:p>
            <a:endParaRPr lang="es-CO">
              <a:solidFill>
                <a:prstClr val="white">
                  <a:tint val="75000"/>
                </a:prstClr>
              </a:solidFill>
            </a:endParaRPr>
          </a:p>
        </p:txBody>
      </p:sp>
      <p:sp>
        <p:nvSpPr>
          <p:cNvPr id="7" name="Slide Number Placeholder 6"/>
          <p:cNvSpPr>
            <a:spLocks noGrp="1"/>
          </p:cNvSpPr>
          <p:nvPr>
            <p:ph type="sldNum" sz="quarter" idx="12"/>
          </p:nvPr>
        </p:nvSpPr>
        <p:spPr/>
        <p:txBody>
          <a:bodyPr/>
          <a:lstStyle/>
          <a:p>
            <a:fld id="{46E7450A-2675-4F16-92EE-20412DF5CE0B}" type="slidenum">
              <a:rPr lang="es-CO" smtClean="0">
                <a:solidFill>
                  <a:srgbClr val="90C226"/>
                </a:solidFill>
              </a:rPr>
              <a:pPr/>
              <a:t>‹Nº›</a:t>
            </a:fld>
            <a:endParaRPr lang="es-CO">
              <a:solidFill>
                <a:srgbClr val="90C226"/>
              </a:solidFill>
            </a:endParaRPr>
          </a:p>
        </p:txBody>
      </p:sp>
    </p:spTree>
    <p:extLst>
      <p:ext uri="{BB962C8B-B14F-4D97-AF65-F5344CB8AC3E}">
        <p14:creationId xmlns:p14="http://schemas.microsoft.com/office/powerpoint/2010/main" val="1673205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8001" y="4800600"/>
            <a:ext cx="64475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08001" y="609600"/>
            <a:ext cx="6447501"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508001" y="5367338"/>
            <a:ext cx="644750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1195F127-782A-446C-8AFE-89FAF10CAF38}" type="datetimeFigureOut">
              <a:rPr lang="es-CO" smtClean="0">
                <a:solidFill>
                  <a:prstClr val="white">
                    <a:tint val="75000"/>
                  </a:prstClr>
                </a:solidFill>
              </a:rPr>
              <a:pPr/>
              <a:t>17/09/2017</a:t>
            </a:fld>
            <a:endParaRPr lang="es-CO">
              <a:solidFill>
                <a:prstClr val="white">
                  <a:tint val="75000"/>
                </a:prstClr>
              </a:solidFill>
            </a:endParaRPr>
          </a:p>
        </p:txBody>
      </p:sp>
      <p:sp>
        <p:nvSpPr>
          <p:cNvPr id="6" name="Footer Placeholder 5"/>
          <p:cNvSpPr>
            <a:spLocks noGrp="1"/>
          </p:cNvSpPr>
          <p:nvPr>
            <p:ph type="ftr" sz="quarter" idx="11"/>
          </p:nvPr>
        </p:nvSpPr>
        <p:spPr/>
        <p:txBody>
          <a:bodyPr/>
          <a:lstStyle/>
          <a:p>
            <a:endParaRPr lang="es-CO">
              <a:solidFill>
                <a:prstClr val="white">
                  <a:tint val="75000"/>
                </a:prstClr>
              </a:solidFill>
            </a:endParaRPr>
          </a:p>
        </p:txBody>
      </p:sp>
      <p:sp>
        <p:nvSpPr>
          <p:cNvPr id="7" name="Slide Number Placeholder 6"/>
          <p:cNvSpPr>
            <a:spLocks noGrp="1"/>
          </p:cNvSpPr>
          <p:nvPr>
            <p:ph type="sldNum" sz="quarter" idx="12"/>
          </p:nvPr>
        </p:nvSpPr>
        <p:spPr/>
        <p:txBody>
          <a:bodyPr/>
          <a:lstStyle/>
          <a:p>
            <a:fld id="{46E7450A-2675-4F16-92EE-20412DF5CE0B}" type="slidenum">
              <a:rPr lang="es-CO" smtClean="0">
                <a:solidFill>
                  <a:srgbClr val="90C226"/>
                </a:solidFill>
              </a:rPr>
              <a:pPr/>
              <a:t>‹Nº›</a:t>
            </a:fld>
            <a:endParaRPr lang="es-CO">
              <a:solidFill>
                <a:srgbClr val="90C226"/>
              </a:solidFill>
            </a:endParaRPr>
          </a:p>
        </p:txBody>
      </p:sp>
    </p:spTree>
    <p:extLst>
      <p:ext uri="{BB962C8B-B14F-4D97-AF65-F5344CB8AC3E}">
        <p14:creationId xmlns:p14="http://schemas.microsoft.com/office/powerpoint/2010/main" val="1136660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9144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609600"/>
            <a:ext cx="6447501"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08001" y="2160590"/>
            <a:ext cx="6447501"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403850" y="6041363"/>
            <a:ext cx="683954"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195F127-782A-446C-8AFE-89FAF10CAF38}" type="datetimeFigureOut">
              <a:rPr lang="es-CO" smtClean="0">
                <a:solidFill>
                  <a:prstClr val="white">
                    <a:tint val="75000"/>
                  </a:prstClr>
                </a:solidFill>
              </a:rPr>
              <a:pPr/>
              <a:t>17/09/2017</a:t>
            </a:fld>
            <a:endParaRPr lang="es-CO">
              <a:solidFill>
                <a:prstClr val="white">
                  <a:tint val="75000"/>
                </a:prstClr>
              </a:solidFill>
            </a:endParaRPr>
          </a:p>
        </p:txBody>
      </p:sp>
      <p:sp>
        <p:nvSpPr>
          <p:cNvPr id="5" name="Footer Placeholder 4"/>
          <p:cNvSpPr>
            <a:spLocks noGrp="1"/>
          </p:cNvSpPr>
          <p:nvPr>
            <p:ph type="ftr" sz="quarter" idx="3"/>
          </p:nvPr>
        </p:nvSpPr>
        <p:spPr>
          <a:xfrm>
            <a:off x="508001" y="6041363"/>
            <a:ext cx="472320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solidFill>
                <a:prstClr val="white">
                  <a:tint val="75000"/>
                </a:prstClr>
              </a:solidFill>
            </a:endParaRPr>
          </a:p>
        </p:txBody>
      </p:sp>
      <p:sp>
        <p:nvSpPr>
          <p:cNvPr id="6" name="Slide Number Placeholder 5"/>
          <p:cNvSpPr>
            <a:spLocks noGrp="1"/>
          </p:cNvSpPr>
          <p:nvPr>
            <p:ph type="sldNum" sz="quarter" idx="4"/>
          </p:nvPr>
        </p:nvSpPr>
        <p:spPr>
          <a:xfrm>
            <a:off x="6442998" y="6041363"/>
            <a:ext cx="512504" cy="365125"/>
          </a:xfrm>
          <a:prstGeom prst="rect">
            <a:avLst/>
          </a:prstGeom>
        </p:spPr>
        <p:txBody>
          <a:bodyPr vert="horz" lIns="91440" tIns="45720" rIns="91440" bIns="45720" rtlCol="0" anchor="ctr"/>
          <a:lstStyle>
            <a:lvl1pPr algn="r">
              <a:defRPr sz="900">
                <a:solidFill>
                  <a:schemeClr val="accent1"/>
                </a:solidFill>
              </a:defRPr>
            </a:lvl1pPr>
          </a:lstStyle>
          <a:p>
            <a:fld id="{46E7450A-2675-4F16-92EE-20412DF5CE0B}" type="slidenum">
              <a:rPr lang="es-CO" smtClean="0">
                <a:solidFill>
                  <a:srgbClr val="90C226"/>
                </a:solidFill>
              </a:rPr>
              <a:pPr/>
              <a:t>‹Nº›</a:t>
            </a:fld>
            <a:endParaRPr lang="es-CO">
              <a:solidFill>
                <a:srgbClr val="90C226"/>
              </a:solidFill>
            </a:endParaRPr>
          </a:p>
        </p:txBody>
      </p:sp>
    </p:spTree>
    <p:extLst>
      <p:ext uri="{BB962C8B-B14F-4D97-AF65-F5344CB8AC3E}">
        <p14:creationId xmlns:p14="http://schemas.microsoft.com/office/powerpoint/2010/main" val="3380131101"/>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gif"/><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63688" y="548680"/>
            <a:ext cx="5686172" cy="923330"/>
          </a:xfrm>
          <a:prstGeom prst="rect">
            <a:avLst/>
          </a:prstGeom>
          <a:noFill/>
        </p:spPr>
        <p:txBody>
          <a:bodyPr wrap="none" lIns="91440" tIns="45720" rIns="91440" bIns="45720">
            <a:spAutoFit/>
          </a:bodyPr>
          <a:lstStyle/>
          <a:p>
            <a:pPr algn="ctr"/>
            <a:r>
              <a:rPr lang="es-CO" sz="54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RESOLUCION </a:t>
            </a:r>
            <a:r>
              <a:rPr lang="es-CO"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414</a:t>
            </a:r>
            <a:endParaRPr lang="es-CO" sz="54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2 CuadroTexto"/>
          <p:cNvSpPr txBox="1"/>
          <p:nvPr/>
        </p:nvSpPr>
        <p:spPr>
          <a:xfrm>
            <a:off x="1403648" y="1772816"/>
            <a:ext cx="5760640" cy="3970318"/>
          </a:xfrm>
          <a:prstGeom prst="rect">
            <a:avLst/>
          </a:prstGeom>
          <a:solidFill>
            <a:schemeClr val="bg2"/>
          </a:solidFill>
        </p:spPr>
        <p:txBody>
          <a:bodyPr wrap="square" rtlCol="0">
            <a:spAutoFit/>
          </a:bodyPr>
          <a:lstStyle/>
          <a:p>
            <a:pPr marL="285750" indent="-285750">
              <a:buClr>
                <a:schemeClr val="accent2">
                  <a:lumMod val="60000"/>
                  <a:lumOff val="40000"/>
                </a:schemeClr>
              </a:buClr>
              <a:buFont typeface="Wingdings" pitchFamily="2" charset="2"/>
              <a:buChar char="v"/>
            </a:pPr>
            <a:r>
              <a:rPr lang="es-CO" dirty="0"/>
              <a:t>Incorpora al régimen de contabilidad pública</a:t>
            </a:r>
          </a:p>
          <a:p>
            <a:pPr marL="285750" indent="-285750">
              <a:buClr>
                <a:schemeClr val="accent2">
                  <a:lumMod val="60000"/>
                  <a:lumOff val="40000"/>
                </a:schemeClr>
              </a:buClr>
              <a:buFont typeface="Wingdings" pitchFamily="2" charset="2"/>
              <a:buChar char="v"/>
            </a:pPr>
            <a:r>
              <a:rPr lang="es-CO" dirty="0"/>
              <a:t>Marco conceptual para la preparación y presentación de la información financiera</a:t>
            </a:r>
          </a:p>
          <a:p>
            <a:pPr marL="285750" indent="-285750">
              <a:buClr>
                <a:schemeClr val="accent2">
                  <a:lumMod val="60000"/>
                  <a:lumOff val="40000"/>
                </a:schemeClr>
              </a:buClr>
              <a:buFont typeface="Wingdings" pitchFamily="2" charset="2"/>
              <a:buChar char="v"/>
            </a:pPr>
            <a:r>
              <a:rPr lang="es-CO" dirty="0"/>
              <a:t>Normas para el reconocimiento medición, revelación y presentación de hechos económicos para empresa que cumplan estas características.</a:t>
            </a:r>
          </a:p>
          <a:p>
            <a:pPr marL="285750" indent="-285750">
              <a:buClr>
                <a:schemeClr val="accent2">
                  <a:lumMod val="60000"/>
                  <a:lumOff val="40000"/>
                </a:schemeClr>
              </a:buClr>
              <a:buFont typeface="Wingdings" pitchFamily="2" charset="2"/>
              <a:buChar char="v"/>
            </a:pPr>
            <a:r>
              <a:rPr lang="es-CO" dirty="0"/>
              <a:t>Que no coticen en el mercado de valores</a:t>
            </a:r>
          </a:p>
          <a:p>
            <a:pPr marL="285750" indent="-285750">
              <a:buClr>
                <a:schemeClr val="accent2">
                  <a:lumMod val="60000"/>
                  <a:lumOff val="40000"/>
                </a:schemeClr>
              </a:buClr>
              <a:buFont typeface="Wingdings" pitchFamily="2" charset="2"/>
              <a:buChar char="v"/>
            </a:pPr>
            <a:r>
              <a:rPr lang="es-CO" dirty="0"/>
              <a:t>Que no capten, ni administren dinero del público</a:t>
            </a:r>
          </a:p>
          <a:p>
            <a:pPr marL="285750" indent="-285750">
              <a:buClr>
                <a:schemeClr val="accent2">
                  <a:lumMod val="60000"/>
                  <a:lumOff val="40000"/>
                </a:schemeClr>
              </a:buClr>
              <a:buFont typeface="Wingdings" pitchFamily="2" charset="2"/>
              <a:buChar char="v"/>
            </a:pPr>
            <a:r>
              <a:rPr lang="es-CO" dirty="0"/>
              <a:t>Empresas que hayan sido seleccionadas como tales por el comité internacional de la comisión de estadísticas de finanzas públicas según los criterios establecidos en el manual de estadísticas de finanzas públicas</a:t>
            </a:r>
          </a:p>
          <a:p>
            <a:pPr marL="285750" indent="-285750">
              <a:buFont typeface="Arial" pitchFamily="34" charset="0"/>
              <a:buChar char="•"/>
            </a:pPr>
            <a:endParaRPr lang="es-CO" dirty="0"/>
          </a:p>
        </p:txBody>
      </p:sp>
      <p:pic>
        <p:nvPicPr>
          <p:cNvPr id="1026" name="Picture 2" descr="Resultado de imagen para contabilidad public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8271" y="4953875"/>
            <a:ext cx="24003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5231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Marcador de contenido"/>
          <p:cNvGraphicFramePr>
            <a:graphicFrameLocks/>
          </p:cNvGraphicFramePr>
          <p:nvPr>
            <p:extLst>
              <p:ext uri="{D42A27DB-BD31-4B8C-83A1-F6EECF244321}">
                <p14:modId xmlns:p14="http://schemas.microsoft.com/office/powerpoint/2010/main" val="2358681981"/>
              </p:ext>
            </p:extLst>
          </p:nvPr>
        </p:nvGraphicFramePr>
        <p:xfrm>
          <a:off x="467544" y="260648"/>
          <a:ext cx="8106935" cy="59249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0" name="Picture 2" descr="Resultado de imagen para calendario"/>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211960" y="260648"/>
            <a:ext cx="1657705" cy="1681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8618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1 Marcador de contenido"/>
          <p:cNvGraphicFramePr>
            <a:graphicFrameLocks/>
          </p:cNvGraphicFramePr>
          <p:nvPr>
            <p:extLst>
              <p:ext uri="{D42A27DB-BD31-4B8C-83A1-F6EECF244321}">
                <p14:modId xmlns:p14="http://schemas.microsoft.com/office/powerpoint/2010/main" val="292879782"/>
              </p:ext>
            </p:extLst>
          </p:nvPr>
        </p:nvGraphicFramePr>
        <p:xfrm>
          <a:off x="467544" y="548680"/>
          <a:ext cx="8106935" cy="59249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9300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Adjacency</Template>
  <TotalTime>33</TotalTime>
  <Words>209</Words>
  <Application>Microsoft Office PowerPoint</Application>
  <PresentationFormat>Presentación en pantalla (4:3)</PresentationFormat>
  <Paragraphs>25</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Faceta</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HOGAR</dc:creator>
  <cp:lastModifiedBy>HOGAR</cp:lastModifiedBy>
  <cp:revision>4</cp:revision>
  <dcterms:created xsi:type="dcterms:W3CDTF">2017-09-18T02:09:46Z</dcterms:created>
  <dcterms:modified xsi:type="dcterms:W3CDTF">2017-09-18T02:43:13Z</dcterms:modified>
</cp:coreProperties>
</file>