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39DB-CCD9-4A2A-AD1F-E7543A2DB490}" type="datetimeFigureOut">
              <a:rPr lang="es-PE" smtClean="0"/>
              <a:t>22/10/2017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B439-8427-49F8-A629-6ACC035ACF6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4258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39DB-CCD9-4A2A-AD1F-E7543A2DB490}" type="datetimeFigureOut">
              <a:rPr lang="es-PE" smtClean="0"/>
              <a:t>22/10/2017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B439-8427-49F8-A629-6ACC035ACF6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9345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39DB-CCD9-4A2A-AD1F-E7543A2DB490}" type="datetimeFigureOut">
              <a:rPr lang="es-PE" smtClean="0"/>
              <a:t>22/10/2017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B439-8427-49F8-A629-6ACC035ACF6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4408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39DB-CCD9-4A2A-AD1F-E7543A2DB490}" type="datetimeFigureOut">
              <a:rPr lang="es-PE" smtClean="0"/>
              <a:t>22/10/2017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B439-8427-49F8-A629-6ACC035ACF6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00894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39DB-CCD9-4A2A-AD1F-E7543A2DB490}" type="datetimeFigureOut">
              <a:rPr lang="es-PE" smtClean="0"/>
              <a:t>22/10/2017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B439-8427-49F8-A629-6ACC035ACF6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34233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39DB-CCD9-4A2A-AD1F-E7543A2DB490}" type="datetimeFigureOut">
              <a:rPr lang="es-PE" smtClean="0"/>
              <a:t>22/10/2017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B439-8427-49F8-A629-6ACC035ACF6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9950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39DB-CCD9-4A2A-AD1F-E7543A2DB490}" type="datetimeFigureOut">
              <a:rPr lang="es-PE" smtClean="0"/>
              <a:t>22/10/2017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B439-8427-49F8-A629-6ACC035ACF6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6931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39DB-CCD9-4A2A-AD1F-E7543A2DB490}" type="datetimeFigureOut">
              <a:rPr lang="es-PE" smtClean="0"/>
              <a:t>22/10/2017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B439-8427-49F8-A629-6ACC035ACF6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79617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39DB-CCD9-4A2A-AD1F-E7543A2DB490}" type="datetimeFigureOut">
              <a:rPr lang="es-PE" smtClean="0"/>
              <a:t>22/10/2017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B439-8427-49F8-A629-6ACC035ACF6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96288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39DB-CCD9-4A2A-AD1F-E7543A2DB490}" type="datetimeFigureOut">
              <a:rPr lang="es-PE" smtClean="0"/>
              <a:t>22/10/2017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B439-8427-49F8-A629-6ACC035ACF6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79261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39DB-CCD9-4A2A-AD1F-E7543A2DB490}" type="datetimeFigureOut">
              <a:rPr lang="es-PE" smtClean="0"/>
              <a:t>22/10/2017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B439-8427-49F8-A629-6ACC035ACF6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39516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939DB-CCD9-4A2A-AD1F-E7543A2DB490}" type="datetimeFigureOut">
              <a:rPr lang="es-PE" smtClean="0"/>
              <a:t>22/10/2017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2B439-8427-49F8-A629-6ACC035ACF6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79203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156" y="850168"/>
            <a:ext cx="8574939" cy="546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0267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Harumi</dc:creator>
  <cp:lastModifiedBy>Harumi</cp:lastModifiedBy>
  <cp:revision>1</cp:revision>
  <dcterms:created xsi:type="dcterms:W3CDTF">2017-10-22T07:19:24Z</dcterms:created>
  <dcterms:modified xsi:type="dcterms:W3CDTF">2017-10-22T07:19:48Z</dcterms:modified>
</cp:coreProperties>
</file>