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55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929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848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73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3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48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25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226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343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91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611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906A-0FB0-4BEC-BD66-728DDA286FB8}" type="datetimeFigureOut">
              <a:rPr lang="es-CO" smtClean="0"/>
              <a:t>31/10/2017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B20A-4550-4270-A6F5-95D354B490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80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25933"/>
          <a:stretch/>
        </p:blipFill>
        <p:spPr>
          <a:xfrm>
            <a:off x="540539" y="987475"/>
            <a:ext cx="3207213" cy="56538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609" y="1268663"/>
            <a:ext cx="3272910" cy="48006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519" y="1268663"/>
            <a:ext cx="33432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86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Sofía Cárdenas</dc:creator>
  <cp:lastModifiedBy>Sofía Cárdenas</cp:lastModifiedBy>
  <cp:revision>1</cp:revision>
  <dcterms:created xsi:type="dcterms:W3CDTF">2017-10-31T23:40:56Z</dcterms:created>
  <dcterms:modified xsi:type="dcterms:W3CDTF">2017-10-31T23:41:13Z</dcterms:modified>
</cp:coreProperties>
</file>