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2684B-DBCA-4D41-8A99-1ED016871E68}" type="datetimeFigureOut">
              <a:rPr lang="es-ES" smtClean="0"/>
              <a:t>10/01/2018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39263-5145-4550-99C9-3597067B2C1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2684B-DBCA-4D41-8A99-1ED016871E68}" type="datetimeFigureOut">
              <a:rPr lang="es-ES" smtClean="0"/>
              <a:t>10/01/2018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39263-5145-4550-99C9-3597067B2C1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2684B-DBCA-4D41-8A99-1ED016871E68}" type="datetimeFigureOut">
              <a:rPr lang="es-ES" smtClean="0"/>
              <a:t>10/01/2018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39263-5145-4550-99C9-3597067B2C1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2684B-DBCA-4D41-8A99-1ED016871E68}" type="datetimeFigureOut">
              <a:rPr lang="es-ES" smtClean="0"/>
              <a:t>10/01/2018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39263-5145-4550-99C9-3597067B2C1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2684B-DBCA-4D41-8A99-1ED016871E68}" type="datetimeFigureOut">
              <a:rPr lang="es-ES" smtClean="0"/>
              <a:t>10/01/2018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39263-5145-4550-99C9-3597067B2C1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2684B-DBCA-4D41-8A99-1ED016871E68}" type="datetimeFigureOut">
              <a:rPr lang="es-ES" smtClean="0"/>
              <a:t>10/01/2018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39263-5145-4550-99C9-3597067B2C1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2684B-DBCA-4D41-8A99-1ED016871E68}" type="datetimeFigureOut">
              <a:rPr lang="es-ES" smtClean="0"/>
              <a:t>10/01/2018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39263-5145-4550-99C9-3597067B2C1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2684B-DBCA-4D41-8A99-1ED016871E68}" type="datetimeFigureOut">
              <a:rPr lang="es-ES" smtClean="0"/>
              <a:t>10/01/2018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39263-5145-4550-99C9-3597067B2C1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2684B-DBCA-4D41-8A99-1ED016871E68}" type="datetimeFigureOut">
              <a:rPr lang="es-ES" smtClean="0"/>
              <a:t>10/01/2018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39263-5145-4550-99C9-3597067B2C1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2684B-DBCA-4D41-8A99-1ED016871E68}" type="datetimeFigureOut">
              <a:rPr lang="es-ES" smtClean="0"/>
              <a:t>10/01/2018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39263-5145-4550-99C9-3597067B2C1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2684B-DBCA-4D41-8A99-1ED016871E68}" type="datetimeFigureOut">
              <a:rPr lang="es-ES" smtClean="0"/>
              <a:t>10/01/2018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39263-5145-4550-99C9-3597067B2C1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92684B-DBCA-4D41-8A99-1ED016871E68}" type="datetimeFigureOut">
              <a:rPr lang="es-ES" smtClean="0"/>
              <a:t>10/01/2018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639263-5145-4550-99C9-3597067B2C1B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ctrTitle"/>
          </p:nvPr>
        </p:nvSpPr>
        <p:spPr>
          <a:xfrm>
            <a:off x="714348" y="92867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s-ES" b="1" dirty="0"/>
              <a:t>NUTRICIÓ I DIETES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/>
              <a:t>QUÈ MENJAM? ELS ALIMENTS COM A FONT  DE NUTRIENTS</a:t>
            </a: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pic>
        <p:nvPicPr>
          <p:cNvPr id="5" name="Picture 2" descr="https://lh6.googleusercontent.com/JrLvT2i11Sgg3U8j9ODHxapLWetCNS3wM6x4zJcSawYmQi5YG_uulDD8ZEVzM0ov_MkYBXrhoqJYALjGIRQSWFuI8ufgt32zG4jwQLC6ksDKJ3TosS9QRz2YgecoO-ukWqyjrof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6050" y="2571744"/>
            <a:ext cx="3838575" cy="38385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CONTINGUTS</a:t>
            </a:r>
            <a:endParaRPr lang="es-ES" dirty="0"/>
          </a:p>
        </p:txBody>
      </p:sp>
      <p:sp>
        <p:nvSpPr>
          <p:cNvPr id="4" name="3 CuadroTexto"/>
          <p:cNvSpPr txBox="1"/>
          <p:nvPr/>
        </p:nvSpPr>
        <p:spPr>
          <a:xfrm>
            <a:off x="571472" y="1571613"/>
            <a:ext cx="7786742" cy="954107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342900" indent="-342900">
              <a:buAutoNum type="arabicPeriod"/>
            </a:pPr>
            <a:r>
              <a:rPr lang="es-ES" sz="2800" dirty="0" smtClean="0"/>
              <a:t>CONCEPTUALS</a:t>
            </a:r>
          </a:p>
          <a:p>
            <a:pPr marL="342900" indent="-342900">
              <a:buAutoNum type="arabicPeriod"/>
            </a:pPr>
            <a:endParaRPr lang="es-ES" sz="2800" dirty="0" smtClean="0"/>
          </a:p>
        </p:txBody>
      </p:sp>
      <p:sp>
        <p:nvSpPr>
          <p:cNvPr id="6" name="5 Rectángulo"/>
          <p:cNvSpPr/>
          <p:nvPr/>
        </p:nvSpPr>
        <p:spPr>
          <a:xfrm>
            <a:off x="357158" y="2357430"/>
            <a:ext cx="2714644" cy="142876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2400" b="1" dirty="0" smtClean="0"/>
              <a:t>Alimentació i nutrició.</a:t>
            </a:r>
            <a:endParaRPr lang="ca-ES" sz="2400" b="1" dirty="0"/>
          </a:p>
        </p:txBody>
      </p:sp>
      <p:sp>
        <p:nvSpPr>
          <p:cNvPr id="7" name="6 Rectángulo"/>
          <p:cNvSpPr/>
          <p:nvPr/>
        </p:nvSpPr>
        <p:spPr>
          <a:xfrm>
            <a:off x="3214678" y="2357430"/>
            <a:ext cx="2714644" cy="142876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2400" b="1" dirty="0" smtClean="0"/>
              <a:t>Equilibri entre la dieta i la salut.</a:t>
            </a:r>
            <a:endParaRPr lang="ca-ES" sz="2400" b="1" dirty="0"/>
          </a:p>
        </p:txBody>
      </p:sp>
      <p:sp>
        <p:nvSpPr>
          <p:cNvPr id="8" name="7 Rectángulo"/>
          <p:cNvSpPr/>
          <p:nvPr/>
        </p:nvSpPr>
        <p:spPr>
          <a:xfrm>
            <a:off x="6072198" y="2357430"/>
            <a:ext cx="2714644" cy="142876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2400" b="1" dirty="0" smtClean="0"/>
              <a:t>Diversitat d’estils d’alimentació. </a:t>
            </a:r>
          </a:p>
          <a:p>
            <a:pPr algn="ctr"/>
            <a:r>
              <a:rPr lang="ca-ES" sz="2400" b="1" dirty="0" smtClean="0"/>
              <a:t>Dieta mediterrània.</a:t>
            </a:r>
            <a:endParaRPr lang="ca-ES" sz="2400" b="1" dirty="0"/>
          </a:p>
        </p:txBody>
      </p:sp>
      <p:sp>
        <p:nvSpPr>
          <p:cNvPr id="9" name="8 Rectángulo"/>
          <p:cNvSpPr/>
          <p:nvPr/>
        </p:nvSpPr>
        <p:spPr>
          <a:xfrm>
            <a:off x="857224" y="4000504"/>
            <a:ext cx="2714644" cy="142876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2400" b="1" dirty="0" smtClean="0"/>
              <a:t>Dieta equilibrada adaptada als gustos de cada un.</a:t>
            </a:r>
            <a:endParaRPr lang="ca-ES" sz="2400" b="1" dirty="0"/>
          </a:p>
        </p:txBody>
      </p:sp>
      <p:sp>
        <p:nvSpPr>
          <p:cNvPr id="10" name="9 Rectángulo"/>
          <p:cNvSpPr/>
          <p:nvPr/>
        </p:nvSpPr>
        <p:spPr>
          <a:xfrm>
            <a:off x="3714744" y="4000504"/>
            <a:ext cx="2714644" cy="142876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2400" b="1" dirty="0" smtClean="0"/>
              <a:t>Conseqüències negatives d’una mala alimentació.</a:t>
            </a:r>
            <a:endParaRPr lang="ca-ES" sz="2400" b="1" dirty="0"/>
          </a:p>
        </p:txBody>
      </p:sp>
      <p:pic>
        <p:nvPicPr>
          <p:cNvPr id="12290" name="Picture 2" descr="Resultado de imagen de salud dibuj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43702" y="4538666"/>
            <a:ext cx="2237299" cy="231933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CONTINGUTS</a:t>
            </a:r>
            <a:endParaRPr lang="es-ES" dirty="0"/>
          </a:p>
        </p:txBody>
      </p:sp>
      <p:sp>
        <p:nvSpPr>
          <p:cNvPr id="4" name="3 CuadroTexto"/>
          <p:cNvSpPr txBox="1"/>
          <p:nvPr/>
        </p:nvSpPr>
        <p:spPr>
          <a:xfrm>
            <a:off x="571472" y="1071546"/>
            <a:ext cx="7786742" cy="1384995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342900" indent="-342900"/>
            <a:endParaRPr lang="es-ES" sz="2800" dirty="0" smtClean="0"/>
          </a:p>
          <a:p>
            <a:pPr marL="342900" indent="-342900"/>
            <a:r>
              <a:rPr lang="es-ES" sz="2800" dirty="0" smtClean="0"/>
              <a:t>2. PROCEDIMENTALS</a:t>
            </a:r>
          </a:p>
          <a:p>
            <a:pPr marL="342900" indent="-342900">
              <a:buAutoNum type="arabicPeriod"/>
            </a:pPr>
            <a:endParaRPr lang="es-ES" sz="2800" dirty="0" smtClean="0"/>
          </a:p>
        </p:txBody>
      </p:sp>
      <p:sp>
        <p:nvSpPr>
          <p:cNvPr id="6" name="5 Rectángulo"/>
          <p:cNvSpPr/>
          <p:nvPr/>
        </p:nvSpPr>
        <p:spPr>
          <a:xfrm>
            <a:off x="500034" y="3286124"/>
            <a:ext cx="8215370" cy="85725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2400" b="1" dirty="0" smtClean="0"/>
              <a:t>Anàlisi dels propis hàbits alimentaris.</a:t>
            </a:r>
            <a:endParaRPr lang="ca-ES" sz="2400" b="1" dirty="0"/>
          </a:p>
        </p:txBody>
      </p:sp>
      <p:sp>
        <p:nvSpPr>
          <p:cNvPr id="7" name="6 Rectángulo"/>
          <p:cNvSpPr/>
          <p:nvPr/>
        </p:nvSpPr>
        <p:spPr>
          <a:xfrm>
            <a:off x="500034" y="4286256"/>
            <a:ext cx="8215370" cy="928694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2400" b="1" dirty="0" smtClean="0"/>
              <a:t>Adquisició d’hàbits saludables d’alimentació.</a:t>
            </a:r>
            <a:endParaRPr lang="ca-ES" sz="2400" b="1" dirty="0"/>
          </a:p>
        </p:txBody>
      </p:sp>
      <p:sp>
        <p:nvSpPr>
          <p:cNvPr id="8" name="7 Rectángulo"/>
          <p:cNvSpPr/>
          <p:nvPr/>
        </p:nvSpPr>
        <p:spPr>
          <a:xfrm>
            <a:off x="500034" y="2143116"/>
            <a:ext cx="8215370" cy="1000132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2400" b="1" dirty="0" smtClean="0"/>
              <a:t>Interpretació de la piràmide de l’alimentació.</a:t>
            </a:r>
            <a:endParaRPr lang="ca-ES" sz="2400" b="1" dirty="0"/>
          </a:p>
        </p:txBody>
      </p:sp>
      <p:sp>
        <p:nvSpPr>
          <p:cNvPr id="9" name="8 Rectángulo"/>
          <p:cNvSpPr/>
          <p:nvPr/>
        </p:nvSpPr>
        <p:spPr>
          <a:xfrm>
            <a:off x="500034" y="5357826"/>
            <a:ext cx="8215370" cy="107157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2400" b="1" dirty="0" smtClean="0"/>
              <a:t>Recerca d'informació sobre diferents tipus d'aliments atenent al seu consum.</a:t>
            </a:r>
            <a:endParaRPr lang="ca-ES" sz="24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1406" y="274638"/>
            <a:ext cx="8229600" cy="1143000"/>
          </a:xfrm>
        </p:spPr>
        <p:txBody>
          <a:bodyPr/>
          <a:lstStyle/>
          <a:p>
            <a:r>
              <a:rPr lang="es-ES" dirty="0" smtClean="0"/>
              <a:t>CONTINGUTS</a:t>
            </a:r>
            <a:endParaRPr lang="es-ES" dirty="0"/>
          </a:p>
        </p:txBody>
      </p:sp>
      <p:sp>
        <p:nvSpPr>
          <p:cNvPr id="4" name="3 CuadroTexto"/>
          <p:cNvSpPr txBox="1"/>
          <p:nvPr/>
        </p:nvSpPr>
        <p:spPr>
          <a:xfrm>
            <a:off x="571472" y="1571613"/>
            <a:ext cx="7786742" cy="523220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342900" indent="-342900"/>
            <a:r>
              <a:rPr lang="es-ES" sz="2800" dirty="0" smtClean="0"/>
              <a:t>3. ACTITUDINALS</a:t>
            </a:r>
          </a:p>
        </p:txBody>
      </p:sp>
      <p:sp>
        <p:nvSpPr>
          <p:cNvPr id="6" name="5 Rectángulo"/>
          <p:cNvSpPr/>
          <p:nvPr/>
        </p:nvSpPr>
        <p:spPr>
          <a:xfrm>
            <a:off x="3214678" y="4143380"/>
            <a:ext cx="2714644" cy="157163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2400" b="1" dirty="0" smtClean="0"/>
              <a:t>Valoració de la importància dels aliments per a la vida.</a:t>
            </a:r>
            <a:endParaRPr lang="ca-ES" sz="2400" b="1" dirty="0"/>
          </a:p>
        </p:txBody>
      </p:sp>
      <p:sp>
        <p:nvSpPr>
          <p:cNvPr id="7" name="6 Rectángulo"/>
          <p:cNvSpPr/>
          <p:nvPr/>
        </p:nvSpPr>
        <p:spPr>
          <a:xfrm>
            <a:off x="3214678" y="2428868"/>
            <a:ext cx="2714644" cy="157163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2400" b="1" dirty="0" smtClean="0"/>
              <a:t>Predisposició adequada per al treball i cooperació en grup.</a:t>
            </a:r>
            <a:endParaRPr lang="ca-ES" sz="2400" b="1" dirty="0"/>
          </a:p>
        </p:txBody>
      </p:sp>
      <p:sp>
        <p:nvSpPr>
          <p:cNvPr id="8" name="7 Rectángulo"/>
          <p:cNvSpPr/>
          <p:nvPr/>
        </p:nvSpPr>
        <p:spPr>
          <a:xfrm>
            <a:off x="6072198" y="1357298"/>
            <a:ext cx="2714644" cy="157163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2400" b="1" dirty="0" smtClean="0"/>
              <a:t>Treball i cooperació adequats en grup.</a:t>
            </a:r>
            <a:endParaRPr lang="ca-ES" sz="2400" b="1" dirty="0"/>
          </a:p>
        </p:txBody>
      </p:sp>
      <p:sp>
        <p:nvSpPr>
          <p:cNvPr id="9" name="8 Rectángulo"/>
          <p:cNvSpPr/>
          <p:nvPr/>
        </p:nvSpPr>
        <p:spPr>
          <a:xfrm>
            <a:off x="6072198" y="4857760"/>
            <a:ext cx="2714644" cy="1500198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2400" b="1" dirty="0" smtClean="0"/>
              <a:t>Capacitat de resolució de problemes quotidians.</a:t>
            </a:r>
            <a:endParaRPr lang="ca-ES" sz="2400" b="1" dirty="0"/>
          </a:p>
        </p:txBody>
      </p:sp>
      <p:sp>
        <p:nvSpPr>
          <p:cNvPr id="10" name="9 Rectángulo"/>
          <p:cNvSpPr/>
          <p:nvPr/>
        </p:nvSpPr>
        <p:spPr>
          <a:xfrm>
            <a:off x="6072198" y="3143248"/>
            <a:ext cx="2714644" cy="1500198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2400" b="1" dirty="0" smtClean="0"/>
              <a:t>Ús adequat del material.</a:t>
            </a:r>
            <a:endParaRPr lang="ca-ES" sz="2400" b="1" dirty="0"/>
          </a:p>
        </p:txBody>
      </p:sp>
      <p:pic>
        <p:nvPicPr>
          <p:cNvPr id="1026" name="Picture 2" descr="Resultado de imagen de trabajo colaborativ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714620"/>
            <a:ext cx="2857520" cy="239193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116</Words>
  <Application>Microsoft Office PowerPoint</Application>
  <PresentationFormat>Presentación en pantalla (4:3)</PresentationFormat>
  <Paragraphs>23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NUTRICIÓ I DIETES QUÈ MENJAM? ELS ALIMENTS COM A FONT  DE NUTRIENTS </vt:lpstr>
      <vt:lpstr>CONTINGUTS</vt:lpstr>
      <vt:lpstr>CONTINGUTS</vt:lpstr>
      <vt:lpstr>CONTINGUTS</vt:lpstr>
    </vt:vector>
  </TitlesOfParts>
  <Company>Windows XP Titan Ultimate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NUTRICIÓ I DIETES QUÈ MENJAM? ELS ALIMENTS COM A FONT  DE NUTRIENTS</dc:title>
  <dc:creator>Marina</dc:creator>
  <cp:lastModifiedBy>Marina</cp:lastModifiedBy>
  <cp:revision>11</cp:revision>
  <dcterms:created xsi:type="dcterms:W3CDTF">2018-01-10T19:15:10Z</dcterms:created>
  <dcterms:modified xsi:type="dcterms:W3CDTF">2018-01-10T21:01:02Z</dcterms:modified>
</cp:coreProperties>
</file>