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57A1228-D09D-4317-BDDD-E9FA64699C98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24F5A38-0428-4044-B917-9F17221116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83671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i="1" dirty="0">
                <a:latin typeface="Andalus" pitchFamily="18" charset="-78"/>
                <a:cs typeface="Andalus" pitchFamily="18" charset="-78"/>
              </a:rPr>
              <a:t>“</a:t>
            </a:r>
            <a:r>
              <a:rPr lang="it-IT" sz="3200" b="1" i="1" dirty="0">
                <a:latin typeface="Aharoni" pitchFamily="2" charset="-79"/>
                <a:cs typeface="Aharoni" pitchFamily="2" charset="-79"/>
              </a:rPr>
              <a:t>Gli altri uomini vedono in te una bellezza che dileguerà più veloce dei loro anni. </a:t>
            </a:r>
          </a:p>
        </p:txBody>
      </p:sp>
      <p:sp>
        <p:nvSpPr>
          <p:cNvPr id="3" name="Rettangolo 2"/>
          <p:cNvSpPr/>
          <p:nvPr/>
        </p:nvSpPr>
        <p:spPr>
          <a:xfrm>
            <a:off x="539552" y="2276872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i="1" dirty="0">
                <a:latin typeface="Aharoni" pitchFamily="2" charset="-79"/>
                <a:cs typeface="Aharoni" pitchFamily="2" charset="-79"/>
              </a:rPr>
              <a:t>Ma io vedo in te una bellezza che non svanirà, e nell’autunno dei tuoi giorni quella bellezza non avrà timore di guardarsi allo specchio, e non ne riceverà offesa. </a:t>
            </a:r>
            <a:endParaRPr lang="it-IT" sz="3200" i="1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39552" y="4869160"/>
            <a:ext cx="74783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>
                <a:latin typeface="Aharoni" pitchFamily="2" charset="-79"/>
                <a:cs typeface="Aharoni" pitchFamily="2" charset="-79"/>
              </a:rPr>
              <a:t>Solo io amo in te ciò che non si vede”.</a:t>
            </a:r>
            <a:endParaRPr lang="it-IT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238797" y="5326804"/>
            <a:ext cx="848320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unstler Script" pitchFamily="66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kumimoji="0" lang="it-I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Khalil</a:t>
            </a:r>
            <a:r>
              <a:rPr kumimoji="0" lang="it-I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kumimoji="0" lang="it-I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Gibran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3" grpId="2"/>
      <p:bldP spid="3" grpId="4"/>
      <p:bldP spid="3" grpId="5"/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63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Galassia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4</cp:revision>
  <dcterms:created xsi:type="dcterms:W3CDTF">2018-03-31T12:57:04Z</dcterms:created>
  <dcterms:modified xsi:type="dcterms:W3CDTF">2018-04-06T13:53:48Z</dcterms:modified>
</cp:coreProperties>
</file>