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-56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602-BF02-D144-B74F-AD6646CA0B35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E847-3C8E-AA40-8B6A-F583A7D5EF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077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602-BF02-D144-B74F-AD6646CA0B35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E847-3C8E-AA40-8B6A-F583A7D5EF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685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602-BF02-D144-B74F-AD6646CA0B35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E847-3C8E-AA40-8B6A-F583A7D5EF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90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602-BF02-D144-B74F-AD6646CA0B35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E847-3C8E-AA40-8B6A-F583A7D5EF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72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602-BF02-D144-B74F-AD6646CA0B35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E847-3C8E-AA40-8B6A-F583A7D5EF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459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602-BF02-D144-B74F-AD6646CA0B35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E847-3C8E-AA40-8B6A-F583A7D5EF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936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602-BF02-D144-B74F-AD6646CA0B35}" type="datetimeFigureOut">
              <a:rPr lang="es-ES" smtClean="0"/>
              <a:t>7/08/18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E847-3C8E-AA40-8B6A-F583A7D5EF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388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602-BF02-D144-B74F-AD6646CA0B35}" type="datetimeFigureOut">
              <a:rPr lang="es-ES" smtClean="0"/>
              <a:t>7/08/18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E847-3C8E-AA40-8B6A-F583A7D5EF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287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602-BF02-D144-B74F-AD6646CA0B35}" type="datetimeFigureOut">
              <a:rPr lang="es-ES" smtClean="0"/>
              <a:t>7/08/18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E847-3C8E-AA40-8B6A-F583A7D5EF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573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602-BF02-D144-B74F-AD6646CA0B35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E847-3C8E-AA40-8B6A-F583A7D5EF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702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602-BF02-D144-B74F-AD6646CA0B35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E847-3C8E-AA40-8B6A-F583A7D5EF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077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29602-BF02-D144-B74F-AD6646CA0B35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BE847-3C8E-AA40-8B6A-F583A7D5EF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965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12100" y="457200"/>
            <a:ext cx="2578165" cy="92233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sz="2400" b="1" dirty="0">
                <a:latin typeface="Arial"/>
                <a:cs typeface="Arial"/>
              </a:rPr>
              <a:t>Capitulo VIII</a:t>
            </a:r>
            <a:r>
              <a:rPr lang="es-ES" sz="2400" dirty="0">
                <a:latin typeface="Arial"/>
                <a:cs typeface="Arial"/>
              </a:rPr>
              <a:t/>
            </a:r>
            <a:br>
              <a:rPr lang="es-ES" sz="2400" dirty="0">
                <a:latin typeface="Arial"/>
                <a:cs typeface="Arial"/>
              </a:rPr>
            </a:br>
            <a:r>
              <a:rPr lang="es-ES" sz="2400" dirty="0">
                <a:latin typeface="Arial"/>
                <a:cs typeface="Arial"/>
              </a:rPr>
              <a:t>Disposiciones Varias</a:t>
            </a:r>
          </a:p>
        </p:txBody>
      </p:sp>
      <p:cxnSp>
        <p:nvCxnSpPr>
          <p:cNvPr id="5" name="Conector recto de flecha 4"/>
          <p:cNvCxnSpPr/>
          <p:nvPr/>
        </p:nvCxnSpPr>
        <p:spPr>
          <a:xfrm flipH="1">
            <a:off x="2456713" y="941591"/>
            <a:ext cx="755387" cy="350359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5790265" y="821154"/>
            <a:ext cx="738965" cy="470794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4755716" y="1379538"/>
            <a:ext cx="0" cy="678820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 flipH="1">
            <a:off x="3510101" y="1379538"/>
            <a:ext cx="1693" cy="807889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1619221" y="1379538"/>
            <a:ext cx="1248029" cy="7386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/>
              <a:t>Normas de ciencia y tecnología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1224681" y="2463251"/>
            <a:ext cx="1174133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/>
              <a:t>Comisión Asesora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1224681" y="3557173"/>
            <a:ext cx="1470144" cy="16004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/>
              <a:t>1 senador, 1 representante cada cámara, 1 </a:t>
            </a:r>
            <a:r>
              <a:rPr lang="es-ES" sz="1400" dirty="0" err="1"/>
              <a:t>sindesena</a:t>
            </a:r>
            <a:r>
              <a:rPr lang="es-ES" sz="1400" dirty="0"/>
              <a:t>, 1 </a:t>
            </a:r>
            <a:r>
              <a:rPr lang="es-ES" sz="1400" dirty="0" err="1"/>
              <a:t>sintrasena</a:t>
            </a:r>
            <a:r>
              <a:rPr lang="es-ES" sz="1400" dirty="0"/>
              <a:t>,  4 representantes consejo gremial. 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2959644" y="2303921"/>
            <a:ext cx="1099945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/>
              <a:t>Formación profesional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2978672" y="3295564"/>
            <a:ext cx="1080917" cy="24622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/>
              <a:t>Determinar programas de formación según</a:t>
            </a:r>
          </a:p>
          <a:p>
            <a:r>
              <a:rPr lang="es-ES" sz="1400" dirty="0"/>
              <a:t>Demanda sector productivo y social, oferta y calidad.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4275043" y="2165171"/>
            <a:ext cx="103190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/>
              <a:t>Derechos pecuniarios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275042" y="3295562"/>
            <a:ext cx="103190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 smtClean="0"/>
              <a:t>Formaci</a:t>
            </a:r>
            <a:r>
              <a:rPr lang="es-ES" sz="1400" dirty="0" smtClean="0"/>
              <a:t>ón gratuita</a:t>
            </a:r>
            <a:endParaRPr lang="es-ES" sz="1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323962" y="1379540"/>
            <a:ext cx="1452291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400" dirty="0"/>
              <a:t>Educación formal</a:t>
            </a: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5790264" y="1379538"/>
            <a:ext cx="164216" cy="678820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5461838" y="2165173"/>
            <a:ext cx="106739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/>
              <a:t>Vigencia y derogatoria</a:t>
            </a:r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5954480" y="2780973"/>
            <a:ext cx="0" cy="427000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>
            <a:off x="3510101" y="2770025"/>
            <a:ext cx="0" cy="480374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1848291" y="3076590"/>
            <a:ext cx="0" cy="437948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4755716" y="2724861"/>
            <a:ext cx="0" cy="525538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 flipH="1">
            <a:off x="1961758" y="2187427"/>
            <a:ext cx="136075" cy="275824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CuadroTexto 37"/>
          <p:cNvSpPr txBox="1"/>
          <p:nvPr/>
        </p:nvSpPr>
        <p:spPr>
          <a:xfrm>
            <a:off x="5461837" y="3295563"/>
            <a:ext cx="1067393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/>
              <a:t>Deroga los decretos 2141 del 92. Art 16, 18 y 19 Ley 55 del 85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6783762" y="2303921"/>
            <a:ext cx="992491" cy="1169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/>
              <a:t>Requisitos para acceder a educación superior</a:t>
            </a:r>
          </a:p>
        </p:txBody>
      </p:sp>
      <p:cxnSp>
        <p:nvCxnSpPr>
          <p:cNvPr id="41" name="Conector recto de flecha 40"/>
          <p:cNvCxnSpPr/>
          <p:nvPr/>
        </p:nvCxnSpPr>
        <p:spPr>
          <a:xfrm>
            <a:off x="7124043" y="1727580"/>
            <a:ext cx="0" cy="459847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909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77</Words>
  <Application>Microsoft Macintosh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Capitulo VIII Disposiciones Varias</vt:lpstr>
    </vt:vector>
  </TitlesOfParts>
  <Company>Musiva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Capitulo VIII Disposiciones Varias</dc:title>
  <dc:creator>Maria Elisa Carreño</dc:creator>
  <cp:lastModifiedBy>Maria Elisa Carreño</cp:lastModifiedBy>
  <cp:revision>1</cp:revision>
  <dcterms:created xsi:type="dcterms:W3CDTF">2018-08-08T03:24:01Z</dcterms:created>
  <dcterms:modified xsi:type="dcterms:W3CDTF">2018-08-08T03:27:37Z</dcterms:modified>
</cp:coreProperties>
</file>