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2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987D-CBE1-3948-B398-85A875BB42B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477C-77CB-0741-9647-94A643B430E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8554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987D-CBE1-3948-B398-85A875BB42B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477C-77CB-0741-9647-94A643B430E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658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987D-CBE1-3948-B398-85A875BB42B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477C-77CB-0741-9647-94A643B430E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8301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987D-CBE1-3948-B398-85A875BB42B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477C-77CB-0741-9647-94A643B430E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2754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987D-CBE1-3948-B398-85A875BB42B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477C-77CB-0741-9647-94A643B430E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8401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987D-CBE1-3948-B398-85A875BB42B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477C-77CB-0741-9647-94A643B430E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2673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987D-CBE1-3948-B398-85A875BB42B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477C-77CB-0741-9647-94A643B430E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980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987D-CBE1-3948-B398-85A875BB42B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477C-77CB-0741-9647-94A643B430E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350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987D-CBE1-3948-B398-85A875BB42B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477C-77CB-0741-9647-94A643B430E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6763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987D-CBE1-3948-B398-85A875BB42B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477C-77CB-0741-9647-94A643B430E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154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987D-CBE1-3948-B398-85A875BB42B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477C-77CB-0741-9647-94A643B430E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9082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0987D-CBE1-3948-B398-85A875BB42B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3477C-77CB-0741-9647-94A643B430E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614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66217" y="669702"/>
            <a:ext cx="6407128" cy="3052838"/>
          </a:xfrm>
        </p:spPr>
        <p:txBody>
          <a:bodyPr/>
          <a:lstStyle/>
          <a:p>
            <a:pPr algn="ctr"/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ector recto de flecha 4"/>
          <p:cNvCxnSpPr/>
          <p:nvPr/>
        </p:nvCxnSpPr>
        <p:spPr>
          <a:xfrm flipH="1">
            <a:off x="491926" y="1132992"/>
            <a:ext cx="3442844" cy="9088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2070768" y="1280763"/>
            <a:ext cx="1864003" cy="1247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>
            <a:off x="4136320" y="1280763"/>
            <a:ext cx="14489" cy="1560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>
            <a:off x="4358388" y="1254729"/>
            <a:ext cx="1968166" cy="14828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>
            <a:off x="4603921" y="1148604"/>
            <a:ext cx="3650708" cy="1048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redondeado 24"/>
          <p:cNvSpPr/>
          <p:nvPr/>
        </p:nvSpPr>
        <p:spPr>
          <a:xfrm>
            <a:off x="74485" y="2223667"/>
            <a:ext cx="1319977" cy="8172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Naturaleza</a:t>
            </a:r>
            <a:endParaRPr lang="en-US" dirty="0"/>
          </a:p>
        </p:txBody>
      </p:sp>
      <p:sp>
        <p:nvSpPr>
          <p:cNvPr id="26" name="Rectángulo redondeado 25"/>
          <p:cNvSpPr/>
          <p:nvPr/>
        </p:nvSpPr>
        <p:spPr>
          <a:xfrm>
            <a:off x="1556032" y="2730730"/>
            <a:ext cx="1216145" cy="9637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Misión</a:t>
            </a:r>
            <a:endParaRPr lang="en-US" dirty="0"/>
          </a:p>
        </p:txBody>
      </p:sp>
      <p:sp>
        <p:nvSpPr>
          <p:cNvPr id="27" name="Rectángulo redondeado 26"/>
          <p:cNvSpPr/>
          <p:nvPr/>
        </p:nvSpPr>
        <p:spPr>
          <a:xfrm>
            <a:off x="3475741" y="3040926"/>
            <a:ext cx="1188077" cy="8895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Objetivos </a:t>
            </a:r>
            <a:endParaRPr lang="en-US" dirty="0"/>
          </a:p>
        </p:txBody>
      </p:sp>
      <p:sp>
        <p:nvSpPr>
          <p:cNvPr id="28" name="Rectángulo redondeado 27"/>
          <p:cNvSpPr/>
          <p:nvPr/>
        </p:nvSpPr>
        <p:spPr>
          <a:xfrm>
            <a:off x="5771773" y="2829748"/>
            <a:ext cx="1264729" cy="886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Funciones</a:t>
            </a:r>
            <a:endParaRPr lang="en-US" dirty="0"/>
          </a:p>
        </p:txBody>
      </p:sp>
      <p:sp>
        <p:nvSpPr>
          <p:cNvPr id="29" name="Rectángulo redondeado 28"/>
          <p:cNvSpPr/>
          <p:nvPr/>
        </p:nvSpPr>
        <p:spPr>
          <a:xfrm>
            <a:off x="7595663" y="2362469"/>
            <a:ext cx="1178802" cy="1166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Domicilio</a:t>
            </a:r>
            <a:endParaRPr lang="en-US" dirty="0"/>
          </a:p>
        </p:txBody>
      </p:sp>
      <p:cxnSp>
        <p:nvCxnSpPr>
          <p:cNvPr id="41" name="Conector recto de flecha 40"/>
          <p:cNvCxnSpPr/>
          <p:nvPr/>
        </p:nvCxnSpPr>
        <p:spPr>
          <a:xfrm>
            <a:off x="481577" y="3264413"/>
            <a:ext cx="0" cy="5282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ángulo redondeado 41"/>
          <p:cNvSpPr/>
          <p:nvPr/>
        </p:nvSpPr>
        <p:spPr>
          <a:xfrm>
            <a:off x="74485" y="3930477"/>
            <a:ext cx="1007340" cy="12725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Público, nacional, personería  patrimonio</a:t>
            </a:r>
          </a:p>
          <a:p>
            <a:pPr algn="ctr"/>
            <a:r>
              <a:rPr lang="en-US" sz="1100" dirty="0" smtClean="0"/>
              <a:t>Ministerio </a:t>
            </a:r>
            <a:r>
              <a:rPr lang="en-US" sz="1100" dirty="0" err="1" smtClean="0"/>
              <a:t>Trabajo</a:t>
            </a:r>
            <a:r>
              <a:rPr lang="en-US" sz="1100" dirty="0" smtClean="0"/>
              <a:t> </a:t>
            </a:r>
            <a:endParaRPr lang="en-US" sz="1100" dirty="0"/>
          </a:p>
        </p:txBody>
      </p:sp>
      <p:cxnSp>
        <p:nvCxnSpPr>
          <p:cNvPr id="43" name="Conector recto de flecha 42"/>
          <p:cNvCxnSpPr/>
          <p:nvPr/>
        </p:nvCxnSpPr>
        <p:spPr>
          <a:xfrm>
            <a:off x="1993494" y="3792701"/>
            <a:ext cx="0" cy="5282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43"/>
          <p:cNvCxnSpPr/>
          <p:nvPr/>
        </p:nvCxnSpPr>
        <p:spPr>
          <a:xfrm>
            <a:off x="4057130" y="3930476"/>
            <a:ext cx="0" cy="5282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de flecha 44"/>
          <p:cNvCxnSpPr/>
          <p:nvPr/>
        </p:nvCxnSpPr>
        <p:spPr>
          <a:xfrm>
            <a:off x="6510077" y="3792701"/>
            <a:ext cx="0" cy="5282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de flecha 45"/>
          <p:cNvCxnSpPr/>
          <p:nvPr/>
        </p:nvCxnSpPr>
        <p:spPr>
          <a:xfrm>
            <a:off x="8423069" y="3528557"/>
            <a:ext cx="0" cy="5282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ángulo redondeado 46"/>
          <p:cNvSpPr/>
          <p:nvPr/>
        </p:nvSpPr>
        <p:spPr>
          <a:xfrm>
            <a:off x="1394463" y="4372660"/>
            <a:ext cx="1377715" cy="10488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DesarrolloTrabajador: Formación – Inorporación sector productivo</a:t>
            </a:r>
            <a:endParaRPr lang="en-US" sz="1100" dirty="0"/>
          </a:p>
        </p:txBody>
      </p:sp>
      <p:sp>
        <p:nvSpPr>
          <p:cNvPr id="48" name="Rectángulo redondeado 47"/>
          <p:cNvSpPr/>
          <p:nvPr/>
        </p:nvSpPr>
        <p:spPr>
          <a:xfrm>
            <a:off x="3084814" y="4489070"/>
            <a:ext cx="2362950" cy="14738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formación integral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Calidad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Investigacipon- Desarrollo Tecnologico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Sistema regional de formación America Latina y Caribe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Actualización Insfraestructura Pedagogica / tecnologíca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5583278" y="4446996"/>
            <a:ext cx="2298878" cy="1903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Promoción social del trabajador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Cumplimeinto disposicones legales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Unidad Tecnica en programas de formación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Sistema de Información oferta- demanada laboral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Promoción prgramas sectores desprotegidos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Capacitación socioempresarial- sector rural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Programas de formación desempleados- discapacitados.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Expedición titulos – certificados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Desarrollo Investigación,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Asesoría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al MNT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ángulo redondeado 52"/>
          <p:cNvSpPr/>
          <p:nvPr/>
        </p:nvSpPr>
        <p:spPr>
          <a:xfrm>
            <a:off x="7919399" y="4125980"/>
            <a:ext cx="1007340" cy="12725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Bogota- </a:t>
            </a:r>
            <a:r>
              <a:rPr lang="en-US" sz="1100" dirty="0" err="1"/>
              <a:t>R</a:t>
            </a:r>
            <a:r>
              <a:rPr lang="en-US" sz="1100" dirty="0" err="1" smtClean="0"/>
              <a:t>egionales</a:t>
            </a:r>
            <a:endParaRPr lang="en-US" sz="1100" dirty="0"/>
          </a:p>
        </p:txBody>
      </p:sp>
      <p:sp>
        <p:nvSpPr>
          <p:cNvPr id="23" name="Rectángulo redondeado 22">
            <a:extLst>
              <a:ext uri="{FF2B5EF4-FFF2-40B4-BE49-F238E27FC236}">
                <a16:creationId xmlns="" xmlns:a16="http://schemas.microsoft.com/office/drawing/2014/main" id="{AEA76144-7B8B-AE48-9945-7CB5184114C1}"/>
              </a:ext>
            </a:extLst>
          </p:cNvPr>
          <p:cNvSpPr/>
          <p:nvPr/>
        </p:nvSpPr>
        <p:spPr>
          <a:xfrm>
            <a:off x="2434338" y="334209"/>
            <a:ext cx="3848100" cy="6265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Capitulo </a:t>
            </a:r>
            <a:r>
              <a:rPr lang="es-CO" dirty="0" smtClean="0"/>
              <a:t>I- Misión, Objetivos y Funciones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76615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97</Words>
  <Application>Microsoft Macintosh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        </vt:lpstr>
    </vt:vector>
  </TitlesOfParts>
  <Company>Musiva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</dc:title>
  <dc:creator>Maria Elisa Carreño</dc:creator>
  <cp:lastModifiedBy>Maria Elisa Carreño</cp:lastModifiedBy>
  <cp:revision>1</cp:revision>
  <dcterms:created xsi:type="dcterms:W3CDTF">2018-08-08T03:06:49Z</dcterms:created>
  <dcterms:modified xsi:type="dcterms:W3CDTF">2018-08-08T03:07:50Z</dcterms:modified>
</cp:coreProperties>
</file>