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2" d="100"/>
          <a:sy n="42" d="100"/>
        </p:scale>
        <p:origin x="-24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E5F24-2489-7E44-8A57-543D920D2D5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E1D37-A986-474E-B0BA-E0A37FE1600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3477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E5F24-2489-7E44-8A57-543D920D2D5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E1D37-A986-474E-B0BA-E0A37FE1600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1160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E5F24-2489-7E44-8A57-543D920D2D5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E1D37-A986-474E-B0BA-E0A37FE1600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054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E5F24-2489-7E44-8A57-543D920D2D5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E1D37-A986-474E-B0BA-E0A37FE1600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7069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E5F24-2489-7E44-8A57-543D920D2D5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E1D37-A986-474E-B0BA-E0A37FE1600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528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E5F24-2489-7E44-8A57-543D920D2D5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E1D37-A986-474E-B0BA-E0A37FE1600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1410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E5F24-2489-7E44-8A57-543D920D2D5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E1D37-A986-474E-B0BA-E0A37FE1600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539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E5F24-2489-7E44-8A57-543D920D2D5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E1D37-A986-474E-B0BA-E0A37FE1600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321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E5F24-2489-7E44-8A57-543D920D2D5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E1D37-A986-474E-B0BA-E0A37FE1600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599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E5F24-2489-7E44-8A57-543D920D2D5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E1D37-A986-474E-B0BA-E0A37FE1600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9879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E5F24-2489-7E44-8A57-543D920D2D5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E1D37-A986-474E-B0BA-E0A37FE1600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3746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E5F24-2489-7E44-8A57-543D920D2D59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E1D37-A986-474E-B0BA-E0A37FE1600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407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cto de flecha 5"/>
          <p:cNvCxnSpPr/>
          <p:nvPr/>
        </p:nvCxnSpPr>
        <p:spPr>
          <a:xfrm flipH="1">
            <a:off x="3279988" y="1583671"/>
            <a:ext cx="1190597" cy="1332792"/>
          </a:xfrm>
          <a:prstGeom prst="straightConnector1">
            <a:avLst/>
          </a:prstGeom>
          <a:ln>
            <a:solidFill>
              <a:srgbClr val="8EB4E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4470585" y="1583671"/>
            <a:ext cx="1105007" cy="1332792"/>
          </a:xfrm>
          <a:prstGeom prst="straightConnector1">
            <a:avLst/>
          </a:prstGeom>
          <a:ln>
            <a:solidFill>
              <a:srgbClr val="8EB4E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2145317" y="2924260"/>
            <a:ext cx="2269343" cy="1015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2000" dirty="0"/>
              <a:t>Cooperación técnica Internacional 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4745244" y="2916463"/>
            <a:ext cx="2149136" cy="707886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2000" dirty="0"/>
              <a:t>Cooperación técnica nacional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3400584" y="563332"/>
            <a:ext cx="2269343" cy="1015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2000" dirty="0" smtClean="0"/>
              <a:t>Capitulo VI Cooperación Técnica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46718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Macintosh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Musiva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Elisa Carreño</dc:creator>
  <cp:lastModifiedBy>Maria Elisa Carreño</cp:lastModifiedBy>
  <cp:revision>1</cp:revision>
  <dcterms:created xsi:type="dcterms:W3CDTF">2018-08-08T03:13:40Z</dcterms:created>
  <dcterms:modified xsi:type="dcterms:W3CDTF">2018-08-08T03:14:57Z</dcterms:modified>
</cp:coreProperties>
</file>