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41" autoAdjust="0"/>
  </p:normalViewPr>
  <p:slideViewPr>
    <p:cSldViewPr snapToGrid="0" snapToObjects="1">
      <p:cViewPr>
        <p:scale>
          <a:sx n="112" d="100"/>
          <a:sy n="112" d="100"/>
        </p:scale>
        <p:origin x="-24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810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23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531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319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59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36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61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739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95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56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76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28EA9-D7D2-6F4B-9F1A-72EE2BFA4CB4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51D21-E334-0E40-B989-0D3D9D8A98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40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54028" y="283506"/>
            <a:ext cx="2703600" cy="104332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sz="2400" b="1" dirty="0">
                <a:latin typeface="Arial"/>
                <a:cs typeface="Arial"/>
              </a:rPr>
              <a:t>Capitulo VII</a:t>
            </a:r>
            <a:r>
              <a:rPr lang="es-ES" sz="2400" dirty="0">
                <a:latin typeface="Arial"/>
                <a:cs typeface="Arial"/>
              </a:rPr>
              <a:t/>
            </a:r>
            <a:br>
              <a:rPr lang="es-ES" sz="2400" dirty="0">
                <a:latin typeface="Arial"/>
                <a:cs typeface="Arial"/>
              </a:rPr>
            </a:br>
            <a:r>
              <a:rPr lang="es-ES" sz="2400" dirty="0">
                <a:latin typeface="Arial"/>
                <a:cs typeface="Arial"/>
              </a:rPr>
              <a:t>Disposiciones Laborales</a:t>
            </a:r>
          </a:p>
        </p:txBody>
      </p:sp>
      <p:cxnSp>
        <p:nvCxnSpPr>
          <p:cNvPr id="9" name="Conector recto de flecha 8"/>
          <p:cNvCxnSpPr/>
          <p:nvPr/>
        </p:nvCxnSpPr>
        <p:spPr>
          <a:xfrm flipH="1">
            <a:off x="2694825" y="732605"/>
            <a:ext cx="459204" cy="0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H="1">
            <a:off x="2581183" y="1326832"/>
            <a:ext cx="572846" cy="541611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 flipH="1">
            <a:off x="3154029" y="1326830"/>
            <a:ext cx="705919" cy="972058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5135996" y="1326830"/>
            <a:ext cx="514688" cy="972058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5857628" y="1208930"/>
            <a:ext cx="835815" cy="565605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5857630" y="710035"/>
            <a:ext cx="548366" cy="0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/>
          <p:cNvCxnSpPr/>
          <p:nvPr/>
        </p:nvCxnSpPr>
        <p:spPr>
          <a:xfrm>
            <a:off x="4549868" y="1326830"/>
            <a:ext cx="0" cy="545400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CuadroTexto 46"/>
          <p:cNvSpPr txBox="1"/>
          <p:nvPr/>
        </p:nvSpPr>
        <p:spPr>
          <a:xfrm>
            <a:off x="1484910" y="531661"/>
            <a:ext cx="1123799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Servidor</a:t>
            </a:r>
            <a:r>
              <a:rPr lang="es-ES" dirty="0"/>
              <a:t> </a:t>
            </a:r>
            <a:r>
              <a:rPr lang="es-ES" sz="1400" dirty="0"/>
              <a:t>Público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1367011" y="1774535"/>
            <a:ext cx="154258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400" dirty="0"/>
              <a:t>Planta de personal</a:t>
            </a:r>
          </a:p>
        </p:txBody>
      </p:sp>
      <p:cxnSp>
        <p:nvCxnSpPr>
          <p:cNvPr id="51" name="Conector recto de flecha 50"/>
          <p:cNvCxnSpPr/>
          <p:nvPr/>
        </p:nvCxnSpPr>
        <p:spPr>
          <a:xfrm>
            <a:off x="1821134" y="2213599"/>
            <a:ext cx="0" cy="468732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1043248" y="2816460"/>
            <a:ext cx="1279308" cy="1169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Necesidades sociales, y productivas.</a:t>
            </a:r>
          </a:p>
          <a:p>
            <a:r>
              <a:rPr lang="es-ES" sz="1400" dirty="0"/>
              <a:t>capacidades,</a:t>
            </a:r>
          </a:p>
          <a:p>
            <a:r>
              <a:rPr lang="es-ES" sz="1400" dirty="0"/>
              <a:t>Conocimientos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2415216" y="2447967"/>
            <a:ext cx="1477626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400" dirty="0"/>
              <a:t>Comisión Asesora</a:t>
            </a:r>
          </a:p>
        </p:txBody>
      </p:sp>
      <p:cxnSp>
        <p:nvCxnSpPr>
          <p:cNvPr id="61" name="Conector recto de flecha 60"/>
          <p:cNvCxnSpPr/>
          <p:nvPr/>
        </p:nvCxnSpPr>
        <p:spPr>
          <a:xfrm>
            <a:off x="3154028" y="2897003"/>
            <a:ext cx="0" cy="504684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CuadroTexto 61"/>
          <p:cNvSpPr txBox="1"/>
          <p:nvPr/>
        </p:nvSpPr>
        <p:spPr>
          <a:xfrm>
            <a:off x="2608708" y="3549067"/>
            <a:ext cx="1569147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400" dirty="0"/>
              <a:t>2 </a:t>
            </a:r>
            <a:r>
              <a:rPr lang="es-ES" sz="1400" dirty="0" err="1"/>
              <a:t>Sindesena</a:t>
            </a:r>
            <a:endParaRPr lang="es-ES" sz="1400" dirty="0"/>
          </a:p>
          <a:p>
            <a:r>
              <a:rPr lang="es-ES" sz="1400" dirty="0"/>
              <a:t>1 </a:t>
            </a:r>
            <a:r>
              <a:rPr lang="es-ES" sz="1400" dirty="0" err="1"/>
              <a:t>sintrasena</a:t>
            </a:r>
            <a:endParaRPr lang="es-ES" sz="1400" dirty="0"/>
          </a:p>
          <a:p>
            <a:r>
              <a:rPr lang="es-ES" sz="1400" dirty="0"/>
              <a:t>2 No sindicalizados</a:t>
            </a:r>
          </a:p>
        </p:txBody>
      </p:sp>
      <p:sp>
        <p:nvSpPr>
          <p:cNvPr id="65" name="CuadroTexto 64"/>
          <p:cNvSpPr txBox="1"/>
          <p:nvPr/>
        </p:nvSpPr>
        <p:spPr>
          <a:xfrm>
            <a:off x="4055849" y="2016139"/>
            <a:ext cx="1165514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Incorporar funcionarios antiguos</a:t>
            </a:r>
          </a:p>
        </p:txBody>
      </p:sp>
      <p:sp>
        <p:nvSpPr>
          <p:cNvPr id="70" name="CuadroTexto 69"/>
          <p:cNvSpPr txBox="1"/>
          <p:nvPr/>
        </p:nvSpPr>
        <p:spPr>
          <a:xfrm>
            <a:off x="5333583" y="2447026"/>
            <a:ext cx="678829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400" dirty="0"/>
              <a:t>Salario</a:t>
            </a:r>
          </a:p>
        </p:txBody>
      </p:sp>
      <p:sp>
        <p:nvSpPr>
          <p:cNvPr id="71" name="CuadroTexto 70"/>
          <p:cNvSpPr txBox="1"/>
          <p:nvPr/>
        </p:nvSpPr>
        <p:spPr>
          <a:xfrm>
            <a:off x="5300740" y="3463114"/>
            <a:ext cx="87546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400" dirty="0"/>
              <a:t>Escalafón</a:t>
            </a:r>
          </a:p>
          <a:p>
            <a:r>
              <a:rPr lang="es-ES" sz="1400" dirty="0"/>
              <a:t>Estatutos</a:t>
            </a:r>
          </a:p>
        </p:txBody>
      </p:sp>
      <p:cxnSp>
        <p:nvCxnSpPr>
          <p:cNvPr id="73" name="Conector recto de flecha 72"/>
          <p:cNvCxnSpPr/>
          <p:nvPr/>
        </p:nvCxnSpPr>
        <p:spPr>
          <a:xfrm>
            <a:off x="5650683" y="2897005"/>
            <a:ext cx="0" cy="420457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CuadroTexto 75"/>
          <p:cNvSpPr txBox="1"/>
          <p:nvPr/>
        </p:nvSpPr>
        <p:spPr>
          <a:xfrm>
            <a:off x="6578495" y="470995"/>
            <a:ext cx="1174133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Capacitación para funcionarios</a:t>
            </a:r>
          </a:p>
        </p:txBody>
      </p:sp>
      <p:sp>
        <p:nvSpPr>
          <p:cNvPr id="78" name="CuadroTexto 77"/>
          <p:cNvSpPr txBox="1"/>
          <p:nvPr/>
        </p:nvSpPr>
        <p:spPr>
          <a:xfrm>
            <a:off x="6056011" y="1909858"/>
            <a:ext cx="1778314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400" dirty="0"/>
              <a:t>Derechos y beneficios</a:t>
            </a:r>
          </a:p>
        </p:txBody>
      </p:sp>
      <p:sp>
        <p:nvSpPr>
          <p:cNvPr id="79" name="CuadroTexto 78"/>
          <p:cNvSpPr txBox="1"/>
          <p:nvPr/>
        </p:nvSpPr>
        <p:spPr>
          <a:xfrm>
            <a:off x="6246464" y="2948128"/>
            <a:ext cx="1518565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400" dirty="0"/>
              <a:t>Fondo de vivienda</a:t>
            </a:r>
          </a:p>
          <a:p>
            <a:r>
              <a:rPr lang="es-ES" sz="1400" dirty="0"/>
              <a:t>Servicio médico</a:t>
            </a:r>
          </a:p>
          <a:p>
            <a:r>
              <a:rPr lang="es-ES" sz="1400" dirty="0"/>
              <a:t>Auxilio educativo</a:t>
            </a:r>
          </a:p>
        </p:txBody>
      </p:sp>
      <p:cxnSp>
        <p:nvCxnSpPr>
          <p:cNvPr id="81" name="Conector recto de flecha 80"/>
          <p:cNvCxnSpPr/>
          <p:nvPr/>
        </p:nvCxnSpPr>
        <p:spPr>
          <a:xfrm>
            <a:off x="6770342" y="2321127"/>
            <a:ext cx="0" cy="459846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215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44</Words>
  <Application>Microsoft Macintosh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Capitulo VII Disposiciones Laborales</vt:lpstr>
    </vt:vector>
  </TitlesOfParts>
  <Company>Musiva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Capitulo VII Disposiciones Laborales</dc:title>
  <dc:creator>Maria Elisa Carreño</dc:creator>
  <cp:lastModifiedBy>Maria Elisa Carreño</cp:lastModifiedBy>
  <cp:revision>1</cp:revision>
  <dcterms:created xsi:type="dcterms:W3CDTF">2018-08-08T03:15:13Z</dcterms:created>
  <dcterms:modified xsi:type="dcterms:W3CDTF">2018-08-08T03:23:42Z</dcterms:modified>
</cp:coreProperties>
</file>