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9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11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405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22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803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055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24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903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67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35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84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63000">
              <a:srgbClr val="9CB86E"/>
            </a:gs>
            <a:gs pos="100000">
              <a:srgbClr val="156B13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674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es-AR" sz="3600" b="0" i="0" u="none" strike="noStrike" baseline="0" dirty="0" smtClean="0">
                <a:solidFill>
                  <a:srgbClr val="000000"/>
                </a:solidFill>
                <a:latin typeface="DejaVuSans"/>
              </a:rPr>
              <a:t>"La tecnología educacional, entonces, está definida como la</a:t>
            </a:r>
            <a:r>
              <a:rPr lang="es-AR" sz="3600" b="0" i="0" u="none" strike="noStrike" dirty="0" smtClean="0">
                <a:solidFill>
                  <a:srgbClr val="000000"/>
                </a:solidFill>
                <a:latin typeface="DejaVuSans"/>
              </a:rPr>
              <a:t> </a:t>
            </a:r>
            <a:r>
              <a:rPr lang="es-AR" sz="3600" b="0" i="0" u="none" strike="noStrike" baseline="0" dirty="0" smtClean="0">
                <a:solidFill>
                  <a:srgbClr val="000000"/>
                </a:solidFill>
                <a:latin typeface="DejaVuSans"/>
              </a:rPr>
              <a:t>aplicación de un enfoque organizado y científico con la</a:t>
            </a:r>
            <a:r>
              <a:rPr lang="es-AR" sz="3600" b="0" i="0" u="none" strike="noStrike" dirty="0" smtClean="0">
                <a:solidFill>
                  <a:srgbClr val="000000"/>
                </a:solidFill>
                <a:latin typeface="DejaVuSans"/>
              </a:rPr>
              <a:t> i</a:t>
            </a:r>
            <a:r>
              <a:rPr lang="es-AR" sz="3600" b="0" i="0" u="none" strike="noStrike" baseline="0" dirty="0" smtClean="0">
                <a:solidFill>
                  <a:srgbClr val="000000"/>
                </a:solidFill>
                <a:latin typeface="DejaVuSans"/>
              </a:rPr>
              <a:t>nformación concomitante al mejoramiento de la educación</a:t>
            </a:r>
            <a:r>
              <a:rPr lang="es-AR" sz="3600" b="0" i="0" u="none" strike="noStrike" dirty="0" smtClean="0">
                <a:solidFill>
                  <a:srgbClr val="000000"/>
                </a:solidFill>
                <a:latin typeface="DejaVuSans"/>
              </a:rPr>
              <a:t> </a:t>
            </a:r>
            <a:r>
              <a:rPr lang="es-AR" sz="3600" b="0" i="0" u="none" strike="noStrike" baseline="0" dirty="0" smtClean="0">
                <a:solidFill>
                  <a:srgbClr val="000000"/>
                </a:solidFill>
                <a:latin typeface="DejaVuSans"/>
              </a:rPr>
              <a:t>en sus variadas manifestaciones y niveles diversos“</a:t>
            </a:r>
            <a:r>
              <a:rPr lang="es-AR" sz="3600" b="0" i="0" u="none" strike="noStrike" dirty="0" smtClean="0">
                <a:solidFill>
                  <a:srgbClr val="000000"/>
                </a:solidFill>
                <a:latin typeface="DejaVuSans"/>
              </a:rPr>
              <a:t> </a:t>
            </a:r>
            <a:r>
              <a:rPr lang="es-AR" sz="3600" b="0" i="0" u="none" strike="noStrike" baseline="0" dirty="0" smtClean="0">
                <a:solidFill>
                  <a:srgbClr val="0000FF"/>
                </a:solidFill>
                <a:latin typeface="DejaVuSans"/>
              </a:rPr>
              <a:t>(Chadwick, 1987, p. 15).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22745265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NET</dc:creator>
  <cp:lastModifiedBy>NET</cp:lastModifiedBy>
  <cp:revision>2</cp:revision>
  <dcterms:created xsi:type="dcterms:W3CDTF">2018-08-28T11:18:19Z</dcterms:created>
  <dcterms:modified xsi:type="dcterms:W3CDTF">2018-08-28T11:19:23Z</dcterms:modified>
</cp:coreProperties>
</file>