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05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7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95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17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3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0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2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6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73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1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76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63000">
              <a:srgbClr val="9CB86E"/>
            </a:gs>
            <a:gs pos="100000">
              <a:srgbClr val="156B13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A0D9C-0327-4844-9128-7E0F05E4BA1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EAEB-7D2C-4DE7-9989-22B3790F1EF9}" type="slidenum">
              <a:rPr lang="es-A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5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Autofit/>
          </a:bodyPr>
          <a:lstStyle/>
          <a:p>
            <a:r>
              <a:rPr lang="es-AR" sz="3600" b="0" i="0" u="none" strike="noStrike" baseline="0" dirty="0" smtClean="0">
                <a:solidFill>
                  <a:srgbClr val="000000"/>
                </a:solidFill>
                <a:latin typeface="DejaVuSans"/>
              </a:rPr>
              <a:t>"Tecnología Educativa: en un nuevo y más amplio sentido,</a:t>
            </a:r>
            <a:r>
              <a:rPr lang="es-AR" sz="3600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sz="3600" b="0" i="0" u="none" strike="noStrike" baseline="0" dirty="0" smtClean="0">
                <a:solidFill>
                  <a:srgbClr val="000000"/>
                </a:solidFill>
                <a:latin typeface="DejaVuSans"/>
              </a:rPr>
              <a:t>como el modo sistemático de concebir, aplicar y evaluar el</a:t>
            </a:r>
            <a:r>
              <a:rPr lang="es-AR" sz="3600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sz="3600" b="0" i="0" u="none" strike="noStrike" baseline="0" dirty="0" smtClean="0">
                <a:solidFill>
                  <a:srgbClr val="000000"/>
                </a:solidFill>
                <a:latin typeface="DejaVuSans"/>
              </a:rPr>
              <a:t>conjunto de procesos de enseñanza y aprendizaje, teniendo</a:t>
            </a:r>
            <a:r>
              <a:rPr lang="es-AR" sz="3600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sz="3600" b="0" i="0" u="none" strike="noStrike" baseline="0" dirty="0" smtClean="0">
                <a:solidFill>
                  <a:srgbClr val="000000"/>
                </a:solidFill>
                <a:latin typeface="DejaVuSans"/>
              </a:rPr>
              <a:t>en cuenta a la vez los recursos técnicos y humanos y las</a:t>
            </a:r>
            <a:r>
              <a:rPr lang="es-AR" sz="3600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sz="3600" b="0" i="0" u="none" strike="noStrike" baseline="0" dirty="0" smtClean="0">
                <a:solidFill>
                  <a:srgbClr val="000000"/>
                </a:solidFill>
                <a:latin typeface="DejaVuSans"/>
              </a:rPr>
              <a:t>interacciones entre ellos, como forma de obtener una más</a:t>
            </a:r>
            <a:r>
              <a:rPr lang="es-AR" sz="3600" b="0" i="0" u="none" strike="noStrike" dirty="0" smtClean="0">
                <a:solidFill>
                  <a:srgbClr val="000000"/>
                </a:solidFill>
                <a:latin typeface="DejaVuSans"/>
              </a:rPr>
              <a:t> </a:t>
            </a:r>
            <a:r>
              <a:rPr lang="es-AR" sz="3600" b="0" i="0" u="none" strike="noStrike" baseline="0" dirty="0" smtClean="0">
                <a:solidFill>
                  <a:srgbClr val="000000"/>
                </a:solidFill>
                <a:latin typeface="DejaVuSans"/>
              </a:rPr>
              <a:t>efectiva educación</a:t>
            </a:r>
            <a:r>
              <a:rPr lang="es-AR" sz="3600" b="0" i="0" u="none" strike="noStrike" baseline="0" dirty="0" smtClean="0">
                <a:solidFill>
                  <a:srgbClr val="0000FF"/>
                </a:solidFill>
                <a:latin typeface="DejaVuSans"/>
              </a:rPr>
              <a:t>" (UNESCO, 1984, pp. 43-44).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527566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66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NET</dc:creator>
  <cp:lastModifiedBy>NET</cp:lastModifiedBy>
  <cp:revision>4</cp:revision>
  <dcterms:created xsi:type="dcterms:W3CDTF">2018-08-28T11:18:19Z</dcterms:created>
  <dcterms:modified xsi:type="dcterms:W3CDTF">2018-08-28T11:20:23Z</dcterms:modified>
</cp:coreProperties>
</file>