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493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71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962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928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9279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506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899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643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4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20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765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921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21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47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74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91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A0CA-9ADC-43D1-9634-C7CB52556BA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D5B4DC-B6BB-460B-BA9C-732D022CC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67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34538-8F53-4926-9777-EB23A2571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MX" b="1">
                <a:latin typeface="Arial" panose="020B0604020202020204" pitchFamily="34" charset="0"/>
                <a:cs typeface="Arial" panose="020B0604020202020204" pitchFamily="34" charset="0"/>
              </a:rPr>
              <a:t>ISO 9001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8092F3-621C-47A6-B567-E6F873B0B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UNIVERSIDAD TECNOLÓGICA DE CIUDAD JUÁREZ</a:t>
            </a:r>
          </a:p>
          <a:p>
            <a:pPr algn="l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LABORATORIOS</a:t>
            </a:r>
          </a:p>
          <a:p>
            <a:pPr algn="l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ANDREA PAALACIOS ESTRADA</a:t>
            </a:r>
          </a:p>
          <a:p>
            <a:pPr algn="l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SARAHÍ GALLEGOS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FC8FFB4-2C6E-4942-803E-02EEBB64F4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047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8944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CE1CF2D-82EE-46E0-AA15-6263994A8D89}"/>
              </a:ext>
            </a:extLst>
          </p:cNvPr>
          <p:cNvSpPr/>
          <p:nvPr/>
        </p:nvSpPr>
        <p:spPr>
          <a:xfrm>
            <a:off x="557213" y="328613"/>
            <a:ext cx="1135856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POLÍTICA DE​ CALIDAD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Universidad Tecnológica de Ciudad Juárez se compromete a formar Técnicos Superiores Universitarios, así como Profesionistas en programas de continuidad de estudios hasta el Nivel Académico de Licenciatura, a través de un modelo educativo de calidad, intensivo e innovador, con aplicación de avances científicos y tecnológicos basado en un proceso de mejora continua que cumpla con los requisitos del cliente y el Sistema de Gestión de la Calidad.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VISIÓ​​N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Ser una Institución de Educación Superior con programas de estudio adecuados a la demanda de la sociedad, apegados a las reformas educativas del país, con un fuerte compromiso y responsabilidad social,  que busca satisfacer las expectativas del estudiantado, del personal y la comunidad, con reconocimiento nacional e internacional por nuestra calidad educativa, distinguiéndose por sus valores y los objetivos de eficacia, eficiencia, pertinencia, vinculación y equidad.</a:t>
            </a:r>
          </a:p>
          <a:p>
            <a:r>
              <a:rPr lang="es-MX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33013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CFC5F77-68E7-4C78-8204-F62759B28A26}"/>
              </a:ext>
            </a:extLst>
          </p:cNvPr>
          <p:cNvSpPr/>
          <p:nvPr/>
        </p:nvSpPr>
        <p:spPr>
          <a:xfrm>
            <a:off x="442913" y="342901"/>
            <a:ext cx="88153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MISIÓN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Somos una Institución de Educación Superior basada en un modelo innovador de alta calidad, aplicando avances científicos y tecnológicos basados en competencias,  que forma profesionistas en los niveles Técnico Superior Universitario y Licenciatura, con conocimientos adquiridos de forma práctica, obteniendo el compromiso de apoyar al crecimiento del estado.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Liderazgo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Trabajo en equipo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Comunicación efectiva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Calidad en los procesos y resultados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Reconocimiento social y rendición de cuentas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Compromiso institucional</a:t>
            </a:r>
          </a:p>
        </p:txBody>
      </p:sp>
    </p:spTree>
    <p:extLst>
      <p:ext uri="{BB962C8B-B14F-4D97-AF65-F5344CB8AC3E}">
        <p14:creationId xmlns:p14="http://schemas.microsoft.com/office/powerpoint/2010/main" val="138777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C50CF2E-82DF-4440-A8B7-203AD0DE0261}"/>
              </a:ext>
            </a:extLst>
          </p:cNvPr>
          <p:cNvSpPr/>
          <p:nvPr/>
        </p:nvSpPr>
        <p:spPr>
          <a:xfrm>
            <a:off x="647699" y="437287"/>
            <a:ext cx="946785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Eficacia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Eficiencia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Pertinencia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Vinculación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Equidad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Sistema de Gestión de la Calidad.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Colaborar cuando sea requerido en el Sistema de Gestión de la Calidad de la Institución, para el mejoramiento continuo de nuestro servicio educativo.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496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255CC490-1FDA-428A-A9E4-88BDB3451824}"/>
              </a:ext>
            </a:extLst>
          </p:cNvPr>
          <p:cNvSpPr/>
          <p:nvPr/>
        </p:nvSpPr>
        <p:spPr>
          <a:xfrm>
            <a:off x="271463" y="197345"/>
            <a:ext cx="88153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​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MECASUT (Modelo de Eval​uación de la Calidad del Subsistema de Universidades Tecnológicas y Politécnicas)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Evaluación se realiza  a los Indicadores Institucionales con la finalidad de determinar la pertinencia y logro de objetivos y metas, así como su eficiencia, eficacia, calidad, resultados, impacto y sostenibilidad​ a través de MECASUT (Modelo de Evaluación de la Calidad del Subsistema de Universidades Tecnológicas y Politécnicas) que contiene 36 Indicadores Estratégicos en 5 ejes rectores: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Eficacia: Lograr los objetivos y metas programadas con los recursos disponibles en un período predeterminado.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Eficiencia: Optimizar los recursos utilizados, para lograr las metas previstas.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Pertinencia: Coherencia entre los contenidos de los programas educativos ofrecidos y las necesidades reales en el ámbito de influencia de la  universidad, con el mercado de trabajo y proyectos de desarrollo local, regional o nacional.</a:t>
            </a:r>
          </a:p>
          <a:p>
            <a:endParaRPr lang="es-MX" dirty="0"/>
          </a:p>
          <a:p>
            <a:r>
              <a:rPr lang="es-MX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65718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5324241-91B3-4306-9E5A-8A8E621FED01}"/>
              </a:ext>
            </a:extLst>
          </p:cNvPr>
          <p:cNvSpPr/>
          <p:nvPr/>
        </p:nvSpPr>
        <p:spPr>
          <a:xfrm>
            <a:off x="800100" y="857249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Vinculación: Acciones estratégicas de la Universidades orientadas a desarrollar y consolidar la relación con los sectores social y productivo para contribuir a la satisfacción de sus necesidades.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Equidad: Atributo que permite a los diferentes grupos sociales el ingreso, permanencia y egreso a la educación superior, con cobertura y calidad.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Este mecanismo forma parte de la política pública establecida por el Gobierno Federal para rendir cuentas a la sociedad, en la cual se establece la necesidad de contar con un mecanismo claro, sencillo y eficaz que permita informar a la comunidad en general, del nivel de consolidación del Subsistema de Universidades Tecnológicas, mediante un Modelo de Evaluación de la Calidad.</a:t>
            </a:r>
          </a:p>
        </p:txBody>
      </p:sp>
    </p:spTree>
    <p:extLst>
      <p:ext uri="{BB962C8B-B14F-4D97-AF65-F5344CB8AC3E}">
        <p14:creationId xmlns:p14="http://schemas.microsoft.com/office/powerpoint/2010/main" val="17938258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560</Words>
  <Application>Microsoft Office PowerPoint</Application>
  <PresentationFormat>Panorámica</PresentationFormat>
  <Paragraphs>54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ISO 9001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9001</dc:title>
  <dc:creator>jose_antoni_1998@hotmail.com</dc:creator>
  <cp:lastModifiedBy>jose_antoni_1998@hotmail.com</cp:lastModifiedBy>
  <cp:revision>2</cp:revision>
  <dcterms:created xsi:type="dcterms:W3CDTF">2018-10-02T01:22:12Z</dcterms:created>
  <dcterms:modified xsi:type="dcterms:W3CDTF">2018-10-02T01:26:17Z</dcterms:modified>
</cp:coreProperties>
</file>