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02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7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6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1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1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7" t="17045" r="19281" b="6250"/>
          <a:stretch/>
        </p:blipFill>
        <p:spPr bwMode="auto">
          <a:xfrm>
            <a:off x="1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9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4" t="24603" r="36808" b="729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8362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ALEJANDRA</cp:lastModifiedBy>
  <cp:revision>3</cp:revision>
  <dcterms:created xsi:type="dcterms:W3CDTF">2018-10-16T03:03:10Z</dcterms:created>
  <dcterms:modified xsi:type="dcterms:W3CDTF">2018-10-16T03:15:16Z</dcterms:modified>
</cp:coreProperties>
</file>