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02" autoAdjust="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2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7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3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0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6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1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1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1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3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1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6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62" t="16431" r="25629" b="675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19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38" t="21995" r="17389" b="7620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85124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</dc:creator>
  <cp:lastModifiedBy>ALEJANDRA</cp:lastModifiedBy>
  <cp:revision>4</cp:revision>
  <dcterms:created xsi:type="dcterms:W3CDTF">2018-10-16T03:03:10Z</dcterms:created>
  <dcterms:modified xsi:type="dcterms:W3CDTF">2018-10-16T03:17:57Z</dcterms:modified>
</cp:coreProperties>
</file>