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297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128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2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41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6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1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4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8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5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6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79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ACCAF-0D2E-4FDB-A4A2-30F5EE13AB0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7EDBA-CE34-4113-AC61-1F750A95221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12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76" t="40080" r="37562" b="1875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6798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60" t="18214" r="16956" b="7095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933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05" t="12180" r="16955" b="8721"/>
          <a:stretch/>
        </p:blipFill>
        <p:spPr bwMode="auto">
          <a:xfrm>
            <a:off x="1" y="0"/>
            <a:ext cx="92525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3917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Presentación en pantalla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ALEJANDRA</dc:creator>
  <cp:lastModifiedBy>ALEJANDRA</cp:lastModifiedBy>
  <cp:revision>2</cp:revision>
  <dcterms:created xsi:type="dcterms:W3CDTF">2018-10-16T03:24:04Z</dcterms:created>
  <dcterms:modified xsi:type="dcterms:W3CDTF">2018-10-16T03:36:31Z</dcterms:modified>
</cp:coreProperties>
</file>