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02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6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27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6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1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1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E430C-40DC-46B4-9EFB-DA4372E109A0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69EC-C1E8-4BAC-A945-B18651E27A4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4" t="15827" r="21662" b="7560"/>
          <a:stretch/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1997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ALEJANDRA</dc:creator>
  <cp:lastModifiedBy>ALEJANDRA</cp:lastModifiedBy>
  <cp:revision>4</cp:revision>
  <dcterms:created xsi:type="dcterms:W3CDTF">2018-10-16T03:03:10Z</dcterms:created>
  <dcterms:modified xsi:type="dcterms:W3CDTF">2018-10-16T03:10:38Z</dcterms:modified>
</cp:coreProperties>
</file>