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8E94-35B2-4E5C-B0F2-502989A4DD47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6687-A49F-45D3-8A48-196A49E6F4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401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8E94-35B2-4E5C-B0F2-502989A4DD47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6687-A49F-45D3-8A48-196A49E6F4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81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8E94-35B2-4E5C-B0F2-502989A4DD47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6687-A49F-45D3-8A48-196A49E6F4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987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8E94-35B2-4E5C-B0F2-502989A4DD47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6687-A49F-45D3-8A48-196A49E6F4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701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8E94-35B2-4E5C-B0F2-502989A4DD47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6687-A49F-45D3-8A48-196A49E6F4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370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8E94-35B2-4E5C-B0F2-502989A4DD47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6687-A49F-45D3-8A48-196A49E6F4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153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8E94-35B2-4E5C-B0F2-502989A4DD47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6687-A49F-45D3-8A48-196A49E6F4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387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8E94-35B2-4E5C-B0F2-502989A4DD47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6687-A49F-45D3-8A48-196A49E6F4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888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8E94-35B2-4E5C-B0F2-502989A4DD47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6687-A49F-45D3-8A48-196A49E6F4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564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8E94-35B2-4E5C-B0F2-502989A4DD47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6687-A49F-45D3-8A48-196A49E6F4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500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8E94-35B2-4E5C-B0F2-502989A4DD47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6687-A49F-45D3-8A48-196A49E6F4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169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E8E94-35B2-4E5C-B0F2-502989A4DD47}" type="datetimeFigureOut">
              <a:rPr lang="es-CO" smtClean="0"/>
              <a:t>20/10/2018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E6687-A49F-45D3-8A48-196A49E6F4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318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93556" y="726412"/>
            <a:ext cx="1170185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MÉTODO PARA RESOLVER</a:t>
            </a:r>
          </a:p>
          <a:p>
            <a:pPr algn="ctr"/>
            <a:r>
              <a:rPr lang="es-E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PROBLEMAS EN DINÁMICA</a:t>
            </a:r>
            <a:endParaRPr lang="es-E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485" y="3474140"/>
            <a:ext cx="5242639" cy="304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1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442" y="168387"/>
            <a:ext cx="10515600" cy="746014"/>
          </a:xfrm>
        </p:spPr>
        <p:txBody>
          <a:bodyPr>
            <a:normAutofit/>
          </a:bodyPr>
          <a:lstStyle/>
          <a:p>
            <a:r>
              <a:rPr lang="es-CO" sz="3200" dirty="0" smtClean="0">
                <a:solidFill>
                  <a:srgbClr val="FF0000"/>
                </a:solidFill>
              </a:rPr>
              <a:t>1. </a:t>
            </a:r>
            <a:r>
              <a:rPr lang="es-CO" sz="3200" b="1" dirty="0" smtClean="0"/>
              <a:t>Conocer las fuerzas que actúan sobre el cuerpo</a:t>
            </a:r>
            <a:endParaRPr lang="es-CO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152" y="914401"/>
            <a:ext cx="7418232" cy="582125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CO" sz="2000" dirty="0" smtClean="0"/>
              <a:t>PUEDEN SER:</a:t>
            </a:r>
          </a:p>
          <a:p>
            <a:pPr algn="just"/>
            <a:r>
              <a:rPr lang="es-CO" sz="2200" b="1" dirty="0" smtClean="0"/>
              <a:t>FUERZA DE ROCE: </a:t>
            </a:r>
            <a:r>
              <a:rPr lang="es-CO" sz="2200" dirty="0" smtClean="0"/>
              <a:t>Fuerza que se opone al movimiento de un objeto o superficie sobre otra, se produce una fuerza de contacto llamada Fuerza de roce o de fricción y depende del peso del objeto o superficie en movimiento.</a:t>
            </a:r>
          </a:p>
          <a:p>
            <a:pPr marL="0" indent="0" algn="just">
              <a:buNone/>
            </a:pPr>
            <a:endParaRPr lang="es-CO" sz="2200" dirty="0" smtClean="0"/>
          </a:p>
          <a:p>
            <a:pPr algn="just"/>
            <a:r>
              <a:rPr lang="es-CO" sz="2200" b="1" dirty="0" smtClean="0"/>
              <a:t>FUERZA NETA: </a:t>
            </a:r>
            <a:r>
              <a:rPr lang="es-CO" sz="2200" dirty="0" smtClean="0"/>
              <a:t>Cuando varias fuerzas son aplicadas a la vez sobre un objeto, se combinan y dan origen a una sola fuerza llamada Fuerza Neta, Fuerza Resultante o Fuerza Total, y corresponde a la suma vectorial de todas las fuerzas que actúan sobre un cuerpo.</a:t>
            </a:r>
          </a:p>
          <a:p>
            <a:pPr algn="just"/>
            <a:endParaRPr lang="es-CO" sz="2200" dirty="0" smtClean="0"/>
          </a:p>
          <a:p>
            <a:pPr algn="just"/>
            <a:r>
              <a:rPr lang="es-CO" sz="2200" b="1" dirty="0" smtClean="0"/>
              <a:t>PESO: </a:t>
            </a:r>
            <a:r>
              <a:rPr lang="es-CO" sz="2200" dirty="0" smtClean="0"/>
              <a:t>Fuerza con que la Tierra atrae  a un objeto, por tanto, es una interacción entre dos cuerpos y no una medida de un objeto. Esta fuerza está dirigida hacia el centro de la tierra y se mide en Newton (N).</a:t>
            </a:r>
          </a:p>
          <a:p>
            <a:pPr algn="just"/>
            <a:endParaRPr lang="es-CO" sz="2200" dirty="0" smtClean="0"/>
          </a:p>
          <a:p>
            <a:pPr algn="just"/>
            <a:r>
              <a:rPr lang="es-CO" sz="2200" b="1" dirty="0" smtClean="0"/>
              <a:t>FUERZA NORMAL: </a:t>
            </a:r>
            <a:r>
              <a:rPr lang="es-CO" sz="2200" dirty="0" smtClean="0"/>
              <a:t>Cuando un objeto está sobre una superficie, el peso del objeto ejerce una fuerza hacia abajo. También la superficie ejerce una fuerza sobre el objeto (hacia arriba) denominada Fuerza Normal.</a:t>
            </a:r>
          </a:p>
          <a:p>
            <a:pPr algn="just"/>
            <a:endParaRPr lang="es-CO" sz="2200" dirty="0" smtClean="0"/>
          </a:p>
          <a:p>
            <a:pPr algn="just"/>
            <a:r>
              <a:rPr lang="es-CO" sz="2200" b="1" dirty="0" smtClean="0"/>
              <a:t>FUERZA DE TENSIÓN: </a:t>
            </a:r>
            <a:r>
              <a:rPr lang="es-CO" sz="2200" dirty="0" smtClean="0"/>
              <a:t>En el ámbito de la física, se denomina tensión a la fuerza que es ejercida mediante la acción de un cable, cuerda, cadena u otro objeto sólido similar.</a:t>
            </a:r>
            <a:endParaRPr lang="es-CO" sz="2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432" t="46197" r="36384" b="12864"/>
          <a:stretch/>
        </p:blipFill>
        <p:spPr>
          <a:xfrm>
            <a:off x="7508384" y="1159097"/>
            <a:ext cx="4314424" cy="482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9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CO" sz="3200" dirty="0" smtClean="0">
                <a:solidFill>
                  <a:srgbClr val="FF0000"/>
                </a:solidFill>
              </a:rPr>
              <a:t>2. </a:t>
            </a:r>
            <a:r>
              <a:rPr lang="es-CO" sz="3200" b="1" dirty="0" smtClean="0"/>
              <a:t>Realizar </a:t>
            </a:r>
            <a:r>
              <a:rPr lang="es-CO" sz="3200" b="1" dirty="0" smtClean="0"/>
              <a:t>un diagrama de cuerpo libre del objeto analizado </a:t>
            </a:r>
            <a:endParaRPr lang="es-CO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6381" y="1477896"/>
            <a:ext cx="10515600" cy="4351338"/>
          </a:xfrm>
        </p:spPr>
        <p:txBody>
          <a:bodyPr>
            <a:normAutofit/>
          </a:bodyPr>
          <a:lstStyle/>
          <a:p>
            <a:r>
              <a:rPr lang="es-CO" sz="2400" dirty="0" smtClean="0"/>
              <a:t>Un diagrama de cuerpo libre (DCL) es un diagrama vectorial que describe todas las fuerzas que actúan sobre un cuerpo u objeto en particular.</a:t>
            </a:r>
          </a:p>
          <a:p>
            <a:endParaRPr lang="es-CO" sz="2400" dirty="0" smtClean="0"/>
          </a:p>
          <a:p>
            <a:r>
              <a:rPr lang="es-CO" sz="2400" dirty="0" smtClean="0"/>
              <a:t>Consiste en colocar la partícula en el origen de un plano de coordenadas, y representar a las fuerzas que actúan sobre ella por medio de los vectores correspondientes, todos concurrentes en el origen.</a:t>
            </a:r>
            <a:endParaRPr lang="es-CO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8" y="4093067"/>
            <a:ext cx="3705426" cy="24947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810" t="29286" r="17184" b="16416"/>
          <a:stretch/>
        </p:blipFill>
        <p:spPr>
          <a:xfrm>
            <a:off x="5628068" y="3825025"/>
            <a:ext cx="5946456" cy="292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0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srgbClr val="FF0000"/>
                </a:solidFill>
              </a:rPr>
              <a:t>3. </a:t>
            </a:r>
            <a:r>
              <a:rPr lang="es-CO" sz="3200" b="1" dirty="0" smtClean="0"/>
              <a:t>Sumar las fuerzas en sus componentes respectivas.</a:t>
            </a:r>
            <a:endParaRPr lang="es-CO" sz="3200" b="1" dirty="0"/>
          </a:p>
        </p:txBody>
      </p:sp>
      <p:sp>
        <p:nvSpPr>
          <p:cNvPr id="4" name="Elipse 3"/>
          <p:cNvSpPr/>
          <p:nvPr/>
        </p:nvSpPr>
        <p:spPr>
          <a:xfrm>
            <a:off x="1481070" y="2767370"/>
            <a:ext cx="2421229" cy="1585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/>
              <a:t>FUERZA</a:t>
            </a:r>
            <a:endParaRPr lang="es-CO" dirty="0" smtClean="0"/>
          </a:p>
          <a:p>
            <a:pPr algn="ctr"/>
            <a:r>
              <a:rPr lang="es-CO" dirty="0" smtClean="0"/>
              <a:t>(</a:t>
            </a:r>
            <a:r>
              <a:rPr lang="es-CO" sz="2400" dirty="0" smtClean="0"/>
              <a:t>VECTOR</a:t>
            </a:r>
            <a:r>
              <a:rPr lang="es-CO" dirty="0" smtClean="0"/>
              <a:t>)</a:t>
            </a:r>
            <a:endParaRPr lang="es-CO" dirty="0"/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3792828" y="2754192"/>
            <a:ext cx="1332963" cy="55220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>
            <a:stCxn id="4" idx="5"/>
          </p:cNvCxnSpPr>
          <p:nvPr/>
        </p:nvCxnSpPr>
        <p:spPr>
          <a:xfrm>
            <a:off x="3547718" y="4120840"/>
            <a:ext cx="1475043" cy="3671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redondeado 9"/>
          <p:cNvSpPr/>
          <p:nvPr/>
        </p:nvSpPr>
        <p:spPr>
          <a:xfrm>
            <a:off x="5087690" y="2169295"/>
            <a:ext cx="2170628" cy="111481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/>
              <a:t>Ʃ Fx</a:t>
            </a:r>
            <a:endParaRPr lang="es-CO" sz="3600" dirty="0"/>
          </a:p>
        </p:txBody>
      </p:sp>
      <p:sp>
        <p:nvSpPr>
          <p:cNvPr id="16" name="Marcador de contenido 15"/>
          <p:cNvSpPr>
            <a:spLocks noGrp="1"/>
          </p:cNvSpPr>
          <p:nvPr>
            <p:ph idx="1"/>
          </p:nvPr>
        </p:nvSpPr>
        <p:spPr>
          <a:xfrm>
            <a:off x="5125791" y="3968849"/>
            <a:ext cx="2132527" cy="10382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CO" sz="3600" dirty="0" smtClean="0"/>
              <a:t>Ʃ Fy</a:t>
            </a:r>
            <a:endParaRPr lang="es-CO" sz="3600" dirty="0"/>
          </a:p>
        </p:txBody>
      </p:sp>
      <p:cxnSp>
        <p:nvCxnSpPr>
          <p:cNvPr id="17" name="Conector recto de flecha 16"/>
          <p:cNvCxnSpPr/>
          <p:nvPr/>
        </p:nvCxnSpPr>
        <p:spPr>
          <a:xfrm flipV="1">
            <a:off x="7267209" y="3825025"/>
            <a:ext cx="1214601" cy="72813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7258318" y="2767371"/>
            <a:ext cx="1022797" cy="25824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Elipse 20"/>
          <p:cNvSpPr/>
          <p:nvPr/>
        </p:nvSpPr>
        <p:spPr>
          <a:xfrm>
            <a:off x="8290006" y="2033969"/>
            <a:ext cx="3565605" cy="245402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/>
              <a:t>COMPONENTES </a:t>
            </a:r>
          </a:p>
          <a:p>
            <a:pPr algn="ctr"/>
            <a:r>
              <a:rPr lang="es-CO" sz="2400" dirty="0" smtClean="0"/>
              <a:t>DE</a:t>
            </a:r>
          </a:p>
          <a:p>
            <a:pPr algn="ctr"/>
            <a:endParaRPr lang="es-CO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/>
          <a:srcRect l="52183" t="58032" r="43592" b="32762"/>
          <a:stretch/>
        </p:blipFill>
        <p:spPr>
          <a:xfrm>
            <a:off x="9748234" y="3527044"/>
            <a:ext cx="674299" cy="82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3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 smtClean="0">
                <a:solidFill>
                  <a:srgbClr val="FF0000"/>
                </a:solidFill>
              </a:rPr>
              <a:t>4. </a:t>
            </a:r>
            <a:r>
              <a:rPr lang="es-CO" sz="3200" b="1" dirty="0" smtClean="0"/>
              <a:t>Aplicar la segunda ley de Newton.</a:t>
            </a:r>
            <a:endParaRPr lang="es-CO" sz="32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713" y="1413502"/>
            <a:ext cx="9414358" cy="529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6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 smtClean="0">
                <a:solidFill>
                  <a:srgbClr val="FF0000"/>
                </a:solidFill>
              </a:rPr>
              <a:t>5. </a:t>
            </a:r>
            <a:r>
              <a:rPr lang="es-CO" sz="3200" b="1" dirty="0" smtClean="0"/>
              <a:t>Finalmente despejar todas la incógnitas que tengamos en el ejercicio.</a:t>
            </a:r>
            <a:endParaRPr lang="es-CO" sz="32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8662" y="1814099"/>
            <a:ext cx="6784217" cy="38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90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348</Words>
  <Application>Microsoft Office PowerPoint</Application>
  <PresentationFormat>Panorámica</PresentationFormat>
  <Paragraphs>26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1. Conocer las fuerzas que actúan sobre el cuerpo</vt:lpstr>
      <vt:lpstr>2. Realizar un diagrama de cuerpo libre del objeto analizado </vt:lpstr>
      <vt:lpstr>3. Sumar las fuerzas en sus componentes respectivas.</vt:lpstr>
      <vt:lpstr>4. Aplicar la segunda ley de Newton.</vt:lpstr>
      <vt:lpstr>5. Finalmente despejar todas la incógnitas que tengamos en el ejercicio.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</dc:creator>
  <cp:lastModifiedBy>FAMILIA</cp:lastModifiedBy>
  <cp:revision>4</cp:revision>
  <dcterms:created xsi:type="dcterms:W3CDTF">2018-10-20T21:07:27Z</dcterms:created>
  <dcterms:modified xsi:type="dcterms:W3CDTF">2018-10-20T21:30:58Z</dcterms:modified>
</cp:coreProperties>
</file>