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A31A-A88F-4BC7-A749-495FAB76E04F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332-FFE1-4EC4-998D-6DDC4490C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27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A31A-A88F-4BC7-A749-495FAB76E04F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332-FFE1-4EC4-998D-6DDC4490C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078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A31A-A88F-4BC7-A749-495FAB76E04F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332-FFE1-4EC4-998D-6DDC4490C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38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A31A-A88F-4BC7-A749-495FAB76E04F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332-FFE1-4EC4-998D-6DDC4490C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007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A31A-A88F-4BC7-A749-495FAB76E04F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332-FFE1-4EC4-998D-6DDC4490C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89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A31A-A88F-4BC7-A749-495FAB76E04F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332-FFE1-4EC4-998D-6DDC4490C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874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A31A-A88F-4BC7-A749-495FAB76E04F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332-FFE1-4EC4-998D-6DDC4490C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326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A31A-A88F-4BC7-A749-495FAB76E04F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332-FFE1-4EC4-998D-6DDC4490C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20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A31A-A88F-4BC7-A749-495FAB76E04F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332-FFE1-4EC4-998D-6DDC4490C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794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A31A-A88F-4BC7-A749-495FAB76E04F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332-FFE1-4EC4-998D-6DDC4490C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766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A31A-A88F-4BC7-A749-495FAB76E04F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332-FFE1-4EC4-998D-6DDC4490C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722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EA31A-A88F-4BC7-A749-495FAB76E04F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94332-FFE1-4EC4-998D-6DDC4490C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782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C637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8762" y="272386"/>
            <a:ext cx="8858250" cy="6477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24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</dc:creator>
  <cp:lastModifiedBy>...</cp:lastModifiedBy>
  <cp:revision>5</cp:revision>
  <dcterms:created xsi:type="dcterms:W3CDTF">2019-04-11T13:22:46Z</dcterms:created>
  <dcterms:modified xsi:type="dcterms:W3CDTF">2019-04-12T00:18:37Z</dcterms:modified>
</cp:coreProperties>
</file>