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383088D-CE84-4036-BDA0-F65F77143756}" type="datetimeFigureOut">
              <a:rPr lang="es-CO" smtClean="0"/>
              <a:t>10/08/2019</a:t>
            </a:fld>
            <a:endParaRPr lang="es-CO"/>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CO"/>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D618402-EF14-4149-BD9B-D49053E809FF}" type="slidenum">
              <a:rPr lang="es-CO" smtClean="0"/>
              <a:t>‹Nº›</a:t>
            </a:fld>
            <a:endParaRPr lang="es-CO"/>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1479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83088D-CE84-4036-BDA0-F65F77143756}"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277475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83088D-CE84-4036-BDA0-F65F77143756}"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220577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83088D-CE84-4036-BDA0-F65F77143756}"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414697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383088D-CE84-4036-BDA0-F65F77143756}" type="datetimeFigureOut">
              <a:rPr lang="es-CO" smtClean="0"/>
              <a:t>10/08/2019</a:t>
            </a:fld>
            <a:endParaRPr lang="es-CO"/>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CO"/>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D618402-EF14-4149-BD9B-D49053E809FF}" type="slidenum">
              <a:rPr lang="es-CO" smtClean="0"/>
              <a:t>‹Nº›</a:t>
            </a:fld>
            <a:endParaRPr lang="es-CO"/>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617052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383088D-CE84-4036-BDA0-F65F77143756}"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307393987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383088D-CE84-4036-BDA0-F65F77143756}" type="datetimeFigureOut">
              <a:rPr lang="es-CO" smtClean="0"/>
              <a:t>10/08/2019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5437393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83088D-CE84-4036-BDA0-F65F77143756}" type="datetimeFigureOut">
              <a:rPr lang="es-CO" smtClean="0"/>
              <a:t>10/08/2019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229890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3088D-CE84-4036-BDA0-F65F77143756}" type="datetimeFigureOut">
              <a:rPr lang="es-CO" smtClean="0"/>
              <a:t>10/08/2019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175737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7383088D-CE84-4036-BDA0-F65F77143756}" type="datetimeFigureOut">
              <a:rPr lang="es-CO" smtClean="0"/>
              <a:t>10/08/2019</a:t>
            </a:fld>
            <a:endParaRPr lang="es-CO"/>
          </a:p>
        </p:txBody>
      </p:sp>
      <p:sp>
        <p:nvSpPr>
          <p:cNvPr id="6" name="Footer Placeholder 5"/>
          <p:cNvSpPr>
            <a:spLocks noGrp="1"/>
          </p:cNvSpPr>
          <p:nvPr>
            <p:ph type="ftr" sz="quarter" idx="11"/>
          </p:nvPr>
        </p:nvSpPr>
        <p:spPr>
          <a:xfrm>
            <a:off x="2103620" y="6375679"/>
            <a:ext cx="3482179" cy="345796"/>
          </a:xfrm>
        </p:spPr>
        <p:txBody>
          <a:bodyPr/>
          <a:lstStyle/>
          <a:p>
            <a:endParaRPr lang="es-CO"/>
          </a:p>
        </p:txBody>
      </p:sp>
      <p:sp>
        <p:nvSpPr>
          <p:cNvPr id="7" name="Slide Number Placeholder 6"/>
          <p:cNvSpPr>
            <a:spLocks noGrp="1"/>
          </p:cNvSpPr>
          <p:nvPr>
            <p:ph type="sldNum" sz="quarter" idx="12"/>
          </p:nvPr>
        </p:nvSpPr>
        <p:spPr>
          <a:xfrm>
            <a:off x="5691014" y="6375679"/>
            <a:ext cx="1232456" cy="345796"/>
          </a:xfrm>
        </p:spPr>
        <p:txBody>
          <a:bodyPr/>
          <a:lstStyle/>
          <a:p>
            <a:fld id="{8D618402-EF14-4149-BD9B-D49053E809FF}" type="slidenum">
              <a:rPr lang="es-CO" smtClean="0"/>
              <a:t>‹Nº›</a:t>
            </a:fld>
            <a:endParaRPr lang="es-CO"/>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4897873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7383088D-CE84-4036-BDA0-F65F77143756}" type="datetimeFigureOut">
              <a:rPr lang="es-CO" smtClean="0"/>
              <a:t>10/08/2019</a:t>
            </a:fld>
            <a:endParaRPr lang="es-CO"/>
          </a:p>
        </p:txBody>
      </p:sp>
      <p:sp>
        <p:nvSpPr>
          <p:cNvPr id="6" name="Footer Placeholder 5"/>
          <p:cNvSpPr>
            <a:spLocks noGrp="1"/>
          </p:cNvSpPr>
          <p:nvPr>
            <p:ph type="ftr" sz="quarter" idx="11"/>
          </p:nvPr>
        </p:nvSpPr>
        <p:spPr>
          <a:xfrm>
            <a:off x="2103621" y="6375679"/>
            <a:ext cx="3482178" cy="345796"/>
          </a:xfrm>
        </p:spPr>
        <p:txBody>
          <a:bodyPr/>
          <a:lstStyle/>
          <a:p>
            <a:endParaRPr lang="es-CO"/>
          </a:p>
        </p:txBody>
      </p:sp>
      <p:sp>
        <p:nvSpPr>
          <p:cNvPr id="7" name="Slide Number Placeholder 6"/>
          <p:cNvSpPr>
            <a:spLocks noGrp="1"/>
          </p:cNvSpPr>
          <p:nvPr>
            <p:ph type="sldNum" sz="quarter" idx="12"/>
          </p:nvPr>
        </p:nvSpPr>
        <p:spPr>
          <a:xfrm>
            <a:off x="5687568" y="6375679"/>
            <a:ext cx="1234440" cy="345796"/>
          </a:xfrm>
        </p:spPr>
        <p:txBody>
          <a:bodyPr/>
          <a:lstStyle/>
          <a:p>
            <a:fld id="{8D618402-EF14-4149-BD9B-D49053E809FF}" type="slidenum">
              <a:rPr lang="es-CO" smtClean="0"/>
              <a:t>‹Nº›</a:t>
            </a:fld>
            <a:endParaRPr lang="es-CO"/>
          </a:p>
        </p:txBody>
      </p:sp>
    </p:spTree>
    <p:extLst>
      <p:ext uri="{BB962C8B-B14F-4D97-AF65-F5344CB8AC3E}">
        <p14:creationId xmlns:p14="http://schemas.microsoft.com/office/powerpoint/2010/main" val="141845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383088D-CE84-4036-BDA0-F65F77143756}" type="datetimeFigureOut">
              <a:rPr lang="es-CO" smtClean="0"/>
              <a:t>10/08/2019</a:t>
            </a:fld>
            <a:endParaRPr lang="es-CO"/>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CO"/>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D618402-EF14-4149-BD9B-D49053E809FF}" type="slidenum">
              <a:rPr lang="es-CO" smtClean="0"/>
              <a:t>‹Nº›</a:t>
            </a:fld>
            <a:endParaRPr lang="es-CO"/>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8939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A84D3-155C-4226-8C3D-ED68F965C649}"/>
              </a:ext>
            </a:extLst>
          </p:cNvPr>
          <p:cNvSpPr>
            <a:spLocks noGrp="1"/>
          </p:cNvSpPr>
          <p:nvPr>
            <p:ph type="ctrTitle"/>
          </p:nvPr>
        </p:nvSpPr>
        <p:spPr/>
        <p:txBody>
          <a:bodyPr/>
          <a:lstStyle/>
          <a:p>
            <a:r>
              <a:rPr lang="es-CO" dirty="0"/>
              <a:t>INSTRUMENTOS PARA MEDIR TEMPERATURA</a:t>
            </a:r>
          </a:p>
        </p:txBody>
      </p:sp>
      <p:sp>
        <p:nvSpPr>
          <p:cNvPr id="3" name="Subtítulo 2">
            <a:extLst>
              <a:ext uri="{FF2B5EF4-FFF2-40B4-BE49-F238E27FC236}">
                <a16:creationId xmlns:a16="http://schemas.microsoft.com/office/drawing/2014/main" id="{593686B5-84F8-4825-967C-9F7D40E12E9C}"/>
              </a:ext>
            </a:extLst>
          </p:cNvPr>
          <p:cNvSpPr>
            <a:spLocks noGrp="1"/>
          </p:cNvSpPr>
          <p:nvPr>
            <p:ph type="subTitle" idx="1"/>
          </p:nvPr>
        </p:nvSpPr>
        <p:spPr/>
        <p:txBody>
          <a:bodyPr/>
          <a:lstStyle/>
          <a:p>
            <a:r>
              <a:rPr lang="es-CO" dirty="0"/>
              <a:t>LORETH DAYANN HERNANDEZ ROJAS</a:t>
            </a:r>
          </a:p>
        </p:txBody>
      </p:sp>
    </p:spTree>
    <p:extLst>
      <p:ext uri="{BB962C8B-B14F-4D97-AF65-F5344CB8AC3E}">
        <p14:creationId xmlns:p14="http://schemas.microsoft.com/office/powerpoint/2010/main" val="1938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CC32BB-5ADD-42D1-945A-488B955B28BD}"/>
              </a:ext>
            </a:extLst>
          </p:cNvPr>
          <p:cNvSpPr>
            <a:spLocks noGrp="1"/>
          </p:cNvSpPr>
          <p:nvPr>
            <p:ph type="title"/>
          </p:nvPr>
        </p:nvSpPr>
        <p:spPr>
          <a:xfrm>
            <a:off x="1251678" y="793869"/>
            <a:ext cx="10178322" cy="1492132"/>
          </a:xfrm>
        </p:spPr>
        <p:txBody>
          <a:bodyPr/>
          <a:lstStyle/>
          <a:p>
            <a:r>
              <a:rPr lang="es-CO" dirty="0"/>
              <a:t>TERMOMETRO</a:t>
            </a:r>
          </a:p>
        </p:txBody>
      </p:sp>
      <p:sp>
        <p:nvSpPr>
          <p:cNvPr id="3" name="Marcador de contenido 2">
            <a:extLst>
              <a:ext uri="{FF2B5EF4-FFF2-40B4-BE49-F238E27FC236}">
                <a16:creationId xmlns:a16="http://schemas.microsoft.com/office/drawing/2014/main" id="{306B6998-3E6A-4136-8C7D-896AF6DC70D7}"/>
              </a:ext>
            </a:extLst>
          </p:cNvPr>
          <p:cNvSpPr>
            <a:spLocks noGrp="1"/>
          </p:cNvSpPr>
          <p:nvPr>
            <p:ph idx="1"/>
          </p:nvPr>
        </p:nvSpPr>
        <p:spPr/>
        <p:txBody>
          <a:bodyPr>
            <a:normAutofit lnSpcReduction="10000"/>
          </a:bodyPr>
          <a:lstStyle/>
          <a:p>
            <a:r>
              <a:rPr lang="es-CO" dirty="0"/>
              <a:t>Instrumento que sirve para medir la temperatura; el más habitual consiste en un tubo capilar de vidrio cerrado y terminado en un pequeño depósito que contiene una cierta cantidad de mercurio o alcohol, el cual se dilata al aumentar la temperatura o se contrae al disminuir y cuyas variaciones de volumen se leen en una escala graduada.</a:t>
            </a:r>
          </a:p>
          <a:p>
            <a:r>
              <a:rPr lang="es-CO" dirty="0"/>
              <a:t>"el termómetro marcó dos grados bajo cero la pasada madrugada; el termómetro indicaba un descenso en la temperatura, aunque la fiebre no había remitido al ritmo pronosticado"</a:t>
            </a:r>
          </a:p>
          <a:p>
            <a:r>
              <a:rPr lang="es-CO" dirty="0"/>
              <a:t>termómetro clínico Termómetro de máxima que se usa para tomar la temperatura del cuerpo humano.</a:t>
            </a:r>
          </a:p>
          <a:p>
            <a:r>
              <a:rPr lang="es-CO" dirty="0"/>
              <a:t>termómetro de máxima Termómetro que deja registrada la temperatura máxima a que ha llegado, aunque se separe del foco de calor.</a:t>
            </a:r>
          </a:p>
        </p:txBody>
      </p:sp>
    </p:spTree>
    <p:extLst>
      <p:ext uri="{BB962C8B-B14F-4D97-AF65-F5344CB8AC3E}">
        <p14:creationId xmlns:p14="http://schemas.microsoft.com/office/powerpoint/2010/main" val="95289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DDC34-3B82-4554-947B-7712A22625DF}"/>
              </a:ext>
            </a:extLst>
          </p:cNvPr>
          <p:cNvSpPr>
            <a:spLocks noGrp="1"/>
          </p:cNvSpPr>
          <p:nvPr>
            <p:ph type="title"/>
          </p:nvPr>
        </p:nvSpPr>
        <p:spPr>
          <a:xfrm>
            <a:off x="1251678" y="793869"/>
            <a:ext cx="10178322" cy="1492132"/>
          </a:xfrm>
        </p:spPr>
        <p:txBody>
          <a:bodyPr/>
          <a:lstStyle/>
          <a:p>
            <a:r>
              <a:rPr lang="es-CO" dirty="0"/>
              <a:t>TERMOPAR</a:t>
            </a:r>
          </a:p>
        </p:txBody>
      </p:sp>
      <p:sp>
        <p:nvSpPr>
          <p:cNvPr id="3" name="Marcador de contenido 2">
            <a:extLst>
              <a:ext uri="{FF2B5EF4-FFF2-40B4-BE49-F238E27FC236}">
                <a16:creationId xmlns:a16="http://schemas.microsoft.com/office/drawing/2014/main" id="{7F5065DB-3F04-43DD-91F6-F830DEA914EF}"/>
              </a:ext>
            </a:extLst>
          </p:cNvPr>
          <p:cNvSpPr>
            <a:spLocks noGrp="1"/>
          </p:cNvSpPr>
          <p:nvPr>
            <p:ph idx="1"/>
          </p:nvPr>
        </p:nvSpPr>
        <p:spPr/>
        <p:txBody>
          <a:bodyPr/>
          <a:lstStyle/>
          <a:p>
            <a:r>
              <a:rPr lang="es-CO" dirty="0"/>
              <a:t>Un termopar (llamado también Termocupla por traducción del término inglés </a:t>
            </a:r>
            <a:r>
              <a:rPr lang="es-CO" dirty="0" err="1"/>
              <a:t>Thermocouple</a:t>
            </a:r>
            <a:r>
              <a:rPr lang="es-CO" dirty="0"/>
              <a:t>) es un transductor formado por la unión de dos metales distintos que produce una diferencia de potencial muy pequeña (del orden de los milivoltios) que es función de la diferencia de temperatura entre uno de los extremos denominado «punto caliente» o «unión caliente» o de «medida» y el otro llamado «punto frío» o «unión fría» o de «referencia» (efecto Seebeck).</a:t>
            </a:r>
          </a:p>
          <a:p>
            <a:endParaRPr lang="es-CO" dirty="0"/>
          </a:p>
          <a:p>
            <a:r>
              <a:rPr lang="es-CO" dirty="0"/>
              <a:t>Normalmente los termopares industriales están compuestos por un tubo de acero inoxidable u otro material. En un extremo del tubo está la unión, y en el otro el terminal eléctrico de los cables, protegido dentro de una caja redonda de aluminio (cabezal).</a:t>
            </a:r>
          </a:p>
        </p:txBody>
      </p:sp>
    </p:spTree>
    <p:extLst>
      <p:ext uri="{BB962C8B-B14F-4D97-AF65-F5344CB8AC3E}">
        <p14:creationId xmlns:p14="http://schemas.microsoft.com/office/powerpoint/2010/main" val="32442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C43472-C9DA-4FFA-BF68-040AFDF67BE6}"/>
              </a:ext>
            </a:extLst>
          </p:cNvPr>
          <p:cNvSpPr>
            <a:spLocks noGrp="1"/>
          </p:cNvSpPr>
          <p:nvPr>
            <p:ph type="title"/>
          </p:nvPr>
        </p:nvSpPr>
        <p:spPr>
          <a:xfrm>
            <a:off x="1251678" y="793869"/>
            <a:ext cx="10178322" cy="1492132"/>
          </a:xfrm>
        </p:spPr>
        <p:txBody>
          <a:bodyPr/>
          <a:lstStyle/>
          <a:p>
            <a:r>
              <a:rPr lang="es-CO" dirty="0"/>
              <a:t>PIROMETRO</a:t>
            </a:r>
          </a:p>
        </p:txBody>
      </p:sp>
      <p:sp>
        <p:nvSpPr>
          <p:cNvPr id="3" name="Marcador de contenido 2">
            <a:extLst>
              <a:ext uri="{FF2B5EF4-FFF2-40B4-BE49-F238E27FC236}">
                <a16:creationId xmlns:a16="http://schemas.microsoft.com/office/drawing/2014/main" id="{239170B9-4173-4637-83D9-27CE90C80ACC}"/>
              </a:ext>
            </a:extLst>
          </p:cNvPr>
          <p:cNvSpPr>
            <a:spLocks noGrp="1"/>
          </p:cNvSpPr>
          <p:nvPr>
            <p:ph idx="1"/>
          </p:nvPr>
        </p:nvSpPr>
        <p:spPr/>
        <p:txBody>
          <a:bodyPr>
            <a:normAutofit/>
          </a:bodyPr>
          <a:lstStyle/>
          <a:p>
            <a:r>
              <a:rPr lang="es-CO" sz="2400" dirty="0"/>
              <a:t>Un pirómetro es un dispositivo capaz de medir la temperatura de una sustancia sin necesidad de estar en contacto con ella. El término se suele aplicar a aquellos instrumentos capaces de medir temperaturas superiores a los 600 grados </a:t>
            </a:r>
            <a:r>
              <a:rPr lang="es-CO" sz="2400" dirty="0" err="1"/>
              <a:t>celsius</a:t>
            </a:r>
            <a:r>
              <a:rPr lang="es-CO" sz="2400" dirty="0"/>
              <a:t>. El rango de temperatura de un pirómetro se encuentra entre -50 grados </a:t>
            </a:r>
            <a:r>
              <a:rPr lang="es-CO" sz="2400" dirty="0" err="1"/>
              <a:t>celsius</a:t>
            </a:r>
            <a:r>
              <a:rPr lang="es-CO" sz="2400" dirty="0"/>
              <a:t> hasta +4000 grados </a:t>
            </a:r>
            <a:r>
              <a:rPr lang="es-CO" sz="2400" dirty="0" err="1"/>
              <a:t>celsius</a:t>
            </a:r>
            <a:r>
              <a:rPr lang="es-CO" sz="2400" dirty="0"/>
              <a:t>. Una aplicación típica es la medida de la temperatura de metales incandescentes en molinos de acero o fundiciones.</a:t>
            </a:r>
          </a:p>
        </p:txBody>
      </p:sp>
    </p:spTree>
    <p:extLst>
      <p:ext uri="{BB962C8B-B14F-4D97-AF65-F5344CB8AC3E}">
        <p14:creationId xmlns:p14="http://schemas.microsoft.com/office/powerpoint/2010/main" val="1398868244"/>
      </p:ext>
    </p:extLst>
  </p:cSld>
  <p:clrMapOvr>
    <a:masterClrMapping/>
  </p:clrMapOvr>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4</TotalTime>
  <Words>357</Words>
  <Application>Microsoft Office PowerPoint</Application>
  <PresentationFormat>Panorámica</PresentationFormat>
  <Paragraphs>13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Gill Sans MT</vt:lpstr>
      <vt:lpstr>Impact</vt:lpstr>
      <vt:lpstr>Distintivo</vt:lpstr>
      <vt:lpstr>INSTRUMENTOS PARA MEDIR TEMPERATURA</vt:lpstr>
      <vt:lpstr>TERMOMETRO</vt:lpstr>
      <vt:lpstr>TERMOPAR</vt:lpstr>
      <vt:lpstr>PIROMETRO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INSTRUMENTOS PARA MEDIR TEMPERATURA</dc:title>
  <dc:creator>Loreth Hernandez</dc:creator>
  <cp:lastModifiedBy>Loreth Hernandez</cp:lastModifiedBy>
  <cp:revision>1</cp:revision>
  <dcterms:created xsi:type="dcterms:W3CDTF">2019-08-10T15:00:48Z</dcterms:created>
  <dcterms:modified xsi:type="dcterms:W3CDTF">2019-08-10T15:05:41Z</dcterms:modified>
</cp:coreProperties>
</file>