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3" r:id="rId1"/>
  </p:sldMasterIdLst>
  <p:sldIdLst>
    <p:sldId id="256" r:id="rId2"/>
    <p:sldId id="257" r:id="rId3"/>
    <p:sldId id="258" r:id="rId4"/>
    <p:sldId id="259" r:id="rId5"/>
  </p:sldIdLst>
  <p:sldSz cx="12192000" cy="6858000"/>
  <p:notesSz cx="6858000" cy="9144000"/>
  <p:defaultText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2" d="100"/>
          <a:sy n="72" d="100"/>
        </p:scale>
        <p:origin x="660"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446534" y="3085764"/>
            <a:ext cx="11298932" cy="3338149"/>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581191" y="1020431"/>
            <a:ext cx="10993549" cy="1475013"/>
          </a:xfrm>
          <a:effectLst/>
        </p:spPr>
        <p:txBody>
          <a:bodyPr anchor="b">
            <a:normAutofit/>
          </a:bodyPr>
          <a:lstStyle>
            <a:lvl1pPr>
              <a:defRPr sz="3600">
                <a:solidFill>
                  <a:schemeClr val="tx1">
                    <a:lumMod val="75000"/>
                    <a:lumOff val="2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581194" y="2495445"/>
            <a:ext cx="10993546" cy="590321"/>
          </a:xfrm>
        </p:spPr>
        <p:txBody>
          <a:bodyPr anchor="t">
            <a:normAutofit/>
          </a:bodyPr>
          <a:lstStyle>
            <a:lvl1pPr marL="0" indent="0" algn="l">
              <a:buNone/>
              <a:defRPr sz="1600" cap="all">
                <a:solidFill>
                  <a:schemeClr val="accent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8" name="Date Placeholder 7">
            <a:extLst>
              <a:ext uri="{FF2B5EF4-FFF2-40B4-BE49-F238E27FC236}">
                <a16:creationId xmlns:a16="http://schemas.microsoft.com/office/drawing/2014/main" id="{7FA0ACE7-29A8-47D3-A7D9-257B711D8023}"/>
              </a:ext>
            </a:extLst>
          </p:cNvPr>
          <p:cNvSpPr>
            <a:spLocks noGrp="1"/>
          </p:cNvSpPr>
          <p:nvPr>
            <p:ph type="dt" sz="half" idx="10"/>
          </p:nvPr>
        </p:nvSpPr>
        <p:spPr/>
        <p:txBody>
          <a:bodyPr/>
          <a:lstStyle/>
          <a:p>
            <a:fld id="{ED291B17-9318-49DB-B28B-6E5994AE9581}" type="datetime1">
              <a:rPr lang="en-US" smtClean="0"/>
              <a:t>8/10/2019</a:t>
            </a:fld>
            <a:endParaRPr lang="en-US" dirty="0"/>
          </a:p>
        </p:txBody>
      </p:sp>
      <p:sp>
        <p:nvSpPr>
          <p:cNvPr id="9" name="Footer Placeholder 8">
            <a:extLst>
              <a:ext uri="{FF2B5EF4-FFF2-40B4-BE49-F238E27FC236}">
                <a16:creationId xmlns:a16="http://schemas.microsoft.com/office/drawing/2014/main" id="{DEC604B9-52E9-4810-8359-47206518D038}"/>
              </a:ext>
            </a:extLst>
          </p:cNvPr>
          <p:cNvSpPr>
            <a:spLocks noGrp="1"/>
          </p:cNvSpPr>
          <p:nvPr>
            <p:ph type="ftr" sz="quarter" idx="11"/>
          </p:nvPr>
        </p:nvSpPr>
        <p:spPr/>
        <p:txBody>
          <a:bodyPr/>
          <a:lstStyle/>
          <a:p>
            <a:endParaRPr lang="en-US" dirty="0"/>
          </a:p>
        </p:txBody>
      </p:sp>
      <p:sp>
        <p:nvSpPr>
          <p:cNvPr id="10" name="Slide Number Placeholder 9">
            <a:extLst>
              <a:ext uri="{FF2B5EF4-FFF2-40B4-BE49-F238E27FC236}">
                <a16:creationId xmlns:a16="http://schemas.microsoft.com/office/drawing/2014/main" id="{5898A89F-CA25-400F-B05A-AECBF2517E4F}"/>
              </a:ext>
            </a:extLst>
          </p:cNvPr>
          <p:cNvSpPr>
            <a:spLocks noGrp="1"/>
          </p:cNvSpPr>
          <p:nvPr>
            <p:ph type="sldNum" sz="quarter" idx="12"/>
          </p:nvPr>
        </p:nvSpPr>
        <p:spPr/>
        <p:txBody>
          <a:bodyPr/>
          <a:lstStyle/>
          <a:p>
            <a:fld id="{3A98EE3D-8CD1-4C3F-BD1C-C98C9596463C}" type="slidenum">
              <a:rPr lang="en-US" smtClean="0"/>
              <a:t>‹Nº›</a:t>
            </a:fld>
            <a:endParaRPr lang="en-US" dirty="0"/>
          </a:p>
        </p:txBody>
      </p:sp>
    </p:spTree>
    <p:extLst>
      <p:ext uri="{BB962C8B-B14F-4D97-AF65-F5344CB8AC3E}">
        <p14:creationId xmlns:p14="http://schemas.microsoft.com/office/powerpoint/2010/main" val="20513010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9" name="Title 1"/>
          <p:cNvSpPr>
            <a:spLocks noGrp="1"/>
          </p:cNvSpPr>
          <p:nvPr>
            <p:ph type="title"/>
          </p:nvPr>
        </p:nvSpPr>
        <p:spPr>
          <a:xfrm>
            <a:off x="581192" y="702156"/>
            <a:ext cx="11029616" cy="1013800"/>
          </a:xfrm>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lvl1pPr algn="l">
              <a:defRPr/>
            </a:lvl1pPr>
            <a:lvl2pPr algn="l">
              <a:defRPr/>
            </a:lvl2pPr>
            <a:lvl3pPr algn="l">
              <a:defRPr/>
            </a:lvl3pPr>
            <a:lvl4pPr algn="l">
              <a:defRPr/>
            </a:lvl4pPr>
            <a:lvl5pPr algn="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CED4963-E985-44C4-B8C4-FDD613B7C2F8}" type="datetime1">
              <a:rPr lang="en-US" smtClean="0"/>
              <a:t>8/10/2019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98EE3D-8CD1-4C3F-BD1C-C98C9596463C}" type="slidenum">
              <a:rPr lang="en-US" smtClean="0"/>
              <a:t>‹Nº›</a:t>
            </a:fld>
            <a:endParaRPr lang="en-US" dirty="0"/>
          </a:p>
        </p:txBody>
      </p:sp>
    </p:spTree>
    <p:extLst>
      <p:ext uri="{BB962C8B-B14F-4D97-AF65-F5344CB8AC3E}">
        <p14:creationId xmlns:p14="http://schemas.microsoft.com/office/powerpoint/2010/main" val="6501253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a:spLocks noChangeAspect="1"/>
          </p:cNvSpPr>
          <p:nvPr/>
        </p:nvSpPr>
        <p:spPr>
          <a:xfrm>
            <a:off x="8058151" y="599725"/>
            <a:ext cx="3687316" cy="5816950"/>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204200" y="863600"/>
            <a:ext cx="3124200" cy="4807326"/>
          </a:xfrm>
        </p:spPr>
        <p:txBody>
          <a:bodyPr vert="eaVert" anchor="ctr"/>
          <a:lstStyle>
            <a:lvl1pPr>
              <a:defRPr>
                <a:solidFill>
                  <a:srgbClr val="FFFFFF"/>
                </a:solidFil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774923" y="863600"/>
            <a:ext cx="7161625" cy="4807326"/>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Rectangle 7">
            <a:extLst>
              <a:ext uri="{FF2B5EF4-FFF2-40B4-BE49-F238E27FC236}">
                <a16:creationId xmlns:a16="http://schemas.microsoft.com/office/drawing/2014/main" id="{F6423B97-A5D4-47B9-8861-73B3707A04CF}"/>
              </a:ext>
            </a:extLst>
          </p:cNvPr>
          <p:cNvSpPr/>
          <p:nvPr/>
        </p:nvSpPr>
        <p:spPr>
          <a:xfrm>
            <a:off x="446534" y="457200"/>
            <a:ext cx="3703320" cy="94997"/>
          </a:xfrm>
          <a:prstGeom prst="rect">
            <a:avLst/>
          </a:prstGeom>
          <a:solidFill>
            <a:srgbClr val="969FA7"/>
          </a:solidFill>
          <a:ln>
            <a:noFill/>
          </a:ln>
          <a:effectLst/>
        </p:spPr>
        <p:style>
          <a:lnRef idx="1">
            <a:schemeClr val="accent1"/>
          </a:lnRef>
          <a:fillRef idx="3">
            <a:schemeClr val="accent1"/>
          </a:fillRef>
          <a:effectRef idx="2">
            <a:schemeClr val="accent1"/>
          </a:effectRef>
          <a:fontRef idx="minor">
            <a:schemeClr val="lt1"/>
          </a:fontRef>
        </p:style>
      </p:sp>
      <p:sp>
        <p:nvSpPr>
          <p:cNvPr id="9" name="Rectangle 8">
            <a:extLst>
              <a:ext uri="{FF2B5EF4-FFF2-40B4-BE49-F238E27FC236}">
                <a16:creationId xmlns:a16="http://schemas.microsoft.com/office/drawing/2014/main" id="{1AEC0421-37B4-4481-A10D-69FDF5EC7909}"/>
              </a:ext>
            </a:extLst>
          </p:cNvPr>
          <p:cNvSpPr/>
          <p:nvPr/>
        </p:nvSpPr>
        <p:spPr>
          <a:xfrm>
            <a:off x="8042147" y="453643"/>
            <a:ext cx="3703320" cy="98554"/>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a:extLst>
              <a:ext uri="{FF2B5EF4-FFF2-40B4-BE49-F238E27FC236}">
                <a16:creationId xmlns:a16="http://schemas.microsoft.com/office/drawing/2014/main" id="{5F7265B5-9F97-4F1E-99E9-74F7B7E62337}"/>
              </a:ext>
            </a:extLst>
          </p:cNvPr>
          <p:cNvSpPr/>
          <p:nvPr/>
        </p:nvSpPr>
        <p:spPr>
          <a:xfrm>
            <a:off x="4241830" y="457200"/>
            <a:ext cx="3703320" cy="9144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1" name="Date Placeholder 10">
            <a:extLst>
              <a:ext uri="{FF2B5EF4-FFF2-40B4-BE49-F238E27FC236}">
                <a16:creationId xmlns:a16="http://schemas.microsoft.com/office/drawing/2014/main" id="{5C74A470-3BD3-4F33-80E5-67E6E87FCBE7}"/>
              </a:ext>
            </a:extLst>
          </p:cNvPr>
          <p:cNvSpPr>
            <a:spLocks noGrp="1"/>
          </p:cNvSpPr>
          <p:nvPr>
            <p:ph type="dt" sz="half" idx="10"/>
          </p:nvPr>
        </p:nvSpPr>
        <p:spPr/>
        <p:txBody>
          <a:bodyPr/>
          <a:lstStyle/>
          <a:p>
            <a:fld id="{ED291B17-9318-49DB-B28B-6E5994AE9581}" type="datetime1">
              <a:rPr lang="en-US" smtClean="0"/>
              <a:t>8/10/2019</a:t>
            </a:fld>
            <a:endParaRPr lang="en-US" dirty="0"/>
          </a:p>
        </p:txBody>
      </p:sp>
      <p:sp>
        <p:nvSpPr>
          <p:cNvPr id="12" name="Footer Placeholder 11">
            <a:extLst>
              <a:ext uri="{FF2B5EF4-FFF2-40B4-BE49-F238E27FC236}">
                <a16:creationId xmlns:a16="http://schemas.microsoft.com/office/drawing/2014/main" id="{9A3A30BA-DB50-4D7D-BCDE-17D20FB354DF}"/>
              </a:ext>
            </a:extLst>
          </p:cNvPr>
          <p:cNvSpPr>
            <a:spLocks noGrp="1"/>
          </p:cNvSpPr>
          <p:nvPr>
            <p:ph type="ftr" sz="quarter" idx="11"/>
          </p:nvPr>
        </p:nvSpPr>
        <p:spPr/>
        <p:txBody>
          <a:bodyPr/>
          <a:lstStyle/>
          <a:p>
            <a:endParaRPr lang="en-US" dirty="0"/>
          </a:p>
        </p:txBody>
      </p:sp>
      <p:sp>
        <p:nvSpPr>
          <p:cNvPr id="13" name="Slide Number Placeholder 12">
            <a:extLst>
              <a:ext uri="{FF2B5EF4-FFF2-40B4-BE49-F238E27FC236}">
                <a16:creationId xmlns:a16="http://schemas.microsoft.com/office/drawing/2014/main" id="{76FF9E58-C0B2-436B-A21C-DB45A00D6515}"/>
              </a:ext>
            </a:extLst>
          </p:cNvPr>
          <p:cNvSpPr>
            <a:spLocks noGrp="1"/>
          </p:cNvSpPr>
          <p:nvPr>
            <p:ph type="sldNum" sz="quarter" idx="12"/>
          </p:nvPr>
        </p:nvSpPr>
        <p:spPr/>
        <p:txBody>
          <a:bodyPr/>
          <a:lstStyle/>
          <a:p>
            <a:fld id="{3A98EE3D-8CD1-4C3F-BD1C-C98C9596463C}" type="slidenum">
              <a:rPr lang="en-US" smtClean="0"/>
              <a:t>‹Nº›</a:t>
            </a:fld>
            <a:endParaRPr lang="en-US" dirty="0"/>
          </a:p>
        </p:txBody>
      </p:sp>
    </p:spTree>
    <p:extLst>
      <p:ext uri="{BB962C8B-B14F-4D97-AF65-F5344CB8AC3E}">
        <p14:creationId xmlns:p14="http://schemas.microsoft.com/office/powerpoint/2010/main" val="9056984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81192" y="702156"/>
            <a:ext cx="11029616" cy="1188720"/>
          </a:xfrm>
        </p:spPr>
        <p:txBody>
          <a:bodyPr/>
          <a:lstStyle/>
          <a:p>
            <a:r>
              <a:rPr lang="en-US"/>
              <a:t>Click to edit Master title style</a:t>
            </a:r>
            <a:endParaRPr lang="en-US" dirty="0"/>
          </a:p>
        </p:txBody>
      </p:sp>
      <p:sp>
        <p:nvSpPr>
          <p:cNvPr id="3" name="Content Placeholder 2"/>
          <p:cNvSpPr>
            <a:spLocks noGrp="1"/>
          </p:cNvSpPr>
          <p:nvPr>
            <p:ph idx="1"/>
          </p:nvPr>
        </p:nvSpPr>
        <p:spPr>
          <a:xfrm>
            <a:off x="581192" y="2340864"/>
            <a:ext cx="11029615" cy="363448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Date Placeholder 7">
            <a:extLst>
              <a:ext uri="{FF2B5EF4-FFF2-40B4-BE49-F238E27FC236}">
                <a16:creationId xmlns:a16="http://schemas.microsoft.com/office/drawing/2014/main" id="{770E6237-3456-439F-802D-3BA93FC7E3E5}"/>
              </a:ext>
            </a:extLst>
          </p:cNvPr>
          <p:cNvSpPr>
            <a:spLocks noGrp="1"/>
          </p:cNvSpPr>
          <p:nvPr>
            <p:ph type="dt" sz="half" idx="10"/>
          </p:nvPr>
        </p:nvSpPr>
        <p:spPr/>
        <p:txBody>
          <a:bodyPr/>
          <a:lstStyle/>
          <a:p>
            <a:fld id="{78DD82B9-B8EE-4375-B6FF-88FA6ABB15D9}" type="datetime1">
              <a:rPr lang="en-US" smtClean="0"/>
              <a:t>8/10/2019</a:t>
            </a:fld>
            <a:endParaRPr lang="en-US" dirty="0"/>
          </a:p>
        </p:txBody>
      </p:sp>
      <p:sp>
        <p:nvSpPr>
          <p:cNvPr id="9" name="Footer Placeholder 8">
            <a:extLst>
              <a:ext uri="{FF2B5EF4-FFF2-40B4-BE49-F238E27FC236}">
                <a16:creationId xmlns:a16="http://schemas.microsoft.com/office/drawing/2014/main" id="{1356D3B5-6063-4A89-B88F-9D3043916FF8}"/>
              </a:ext>
            </a:extLst>
          </p:cNvPr>
          <p:cNvSpPr>
            <a:spLocks noGrp="1"/>
          </p:cNvSpPr>
          <p:nvPr>
            <p:ph type="ftr" sz="quarter" idx="11"/>
          </p:nvPr>
        </p:nvSpPr>
        <p:spPr/>
        <p:txBody>
          <a:bodyPr/>
          <a:lstStyle/>
          <a:p>
            <a:endParaRPr lang="en-US" dirty="0"/>
          </a:p>
        </p:txBody>
      </p:sp>
      <p:sp>
        <p:nvSpPr>
          <p:cNvPr id="10" name="Slide Number Placeholder 9">
            <a:extLst>
              <a:ext uri="{FF2B5EF4-FFF2-40B4-BE49-F238E27FC236}">
                <a16:creationId xmlns:a16="http://schemas.microsoft.com/office/drawing/2014/main" id="{02B78BF7-69D3-4CE0-A631-50EFD41EEEB8}"/>
              </a:ext>
            </a:extLst>
          </p:cNvPr>
          <p:cNvSpPr>
            <a:spLocks noGrp="1"/>
          </p:cNvSpPr>
          <p:nvPr>
            <p:ph type="sldNum" sz="quarter" idx="12"/>
          </p:nvPr>
        </p:nvSpPr>
        <p:spPr/>
        <p:txBody>
          <a:bodyPr/>
          <a:lstStyle/>
          <a:p>
            <a:fld id="{3A98EE3D-8CD1-4C3F-BD1C-C98C9596463C}" type="slidenum">
              <a:rPr lang="en-US" smtClean="0"/>
              <a:t>‹Nº›</a:t>
            </a:fld>
            <a:endParaRPr lang="en-US" dirty="0"/>
          </a:p>
        </p:txBody>
      </p:sp>
    </p:spTree>
    <p:extLst>
      <p:ext uri="{BB962C8B-B14F-4D97-AF65-F5344CB8AC3E}">
        <p14:creationId xmlns:p14="http://schemas.microsoft.com/office/powerpoint/2010/main" val="40352181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8" name="Rectangle 7"/>
          <p:cNvSpPr>
            <a:spLocks noChangeAspect="1"/>
          </p:cNvSpPr>
          <p:nvPr/>
        </p:nvSpPr>
        <p:spPr>
          <a:xfrm>
            <a:off x="447817" y="5141974"/>
            <a:ext cx="11290860" cy="1258827"/>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2393950"/>
            <a:ext cx="11029615" cy="2147467"/>
          </a:xfrm>
        </p:spPr>
        <p:txBody>
          <a:bodyPr anchor="b">
            <a:normAutofit/>
          </a:bodyPr>
          <a:lstStyle>
            <a:lvl1pPr algn="l">
              <a:defRPr sz="3600" b="0" cap="all">
                <a:solidFill>
                  <a:schemeClr val="tx1">
                    <a:lumMod val="75000"/>
                    <a:lumOff val="2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581192" y="4541417"/>
            <a:ext cx="11029615" cy="600556"/>
          </a:xfrm>
        </p:spPr>
        <p:txBody>
          <a:bodyPr anchor="t">
            <a:normAutofit/>
          </a:bodyPr>
          <a:lstStyle>
            <a:lvl1pPr marL="0" indent="0" algn="l">
              <a:buNone/>
              <a:defRPr sz="1800" cap="all">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7" name="Date Placeholder 6">
            <a:extLst>
              <a:ext uri="{FF2B5EF4-FFF2-40B4-BE49-F238E27FC236}">
                <a16:creationId xmlns:a16="http://schemas.microsoft.com/office/drawing/2014/main" id="{61582016-5696-4A93-887F-BBB3B9002FE5}"/>
              </a:ext>
            </a:extLst>
          </p:cNvPr>
          <p:cNvSpPr>
            <a:spLocks noGrp="1"/>
          </p:cNvSpPr>
          <p:nvPr>
            <p:ph type="dt" sz="half" idx="10"/>
          </p:nvPr>
        </p:nvSpPr>
        <p:spPr/>
        <p:txBody>
          <a:bodyPr/>
          <a:lstStyle/>
          <a:p>
            <a:fld id="{B2497495-0637-405E-AE64-5CC7506D51F5}" type="datetime1">
              <a:rPr lang="en-US" smtClean="0"/>
              <a:t>8/10/2019</a:t>
            </a:fld>
            <a:endParaRPr lang="en-US" dirty="0"/>
          </a:p>
        </p:txBody>
      </p:sp>
      <p:sp>
        <p:nvSpPr>
          <p:cNvPr id="9" name="Footer Placeholder 8">
            <a:extLst>
              <a:ext uri="{FF2B5EF4-FFF2-40B4-BE49-F238E27FC236}">
                <a16:creationId xmlns:a16="http://schemas.microsoft.com/office/drawing/2014/main" id="{857CFCD5-1192-4E18-8A8F-29E153B44DA4}"/>
              </a:ext>
            </a:extLst>
          </p:cNvPr>
          <p:cNvSpPr>
            <a:spLocks noGrp="1"/>
          </p:cNvSpPr>
          <p:nvPr>
            <p:ph type="ftr" sz="quarter" idx="11"/>
          </p:nvPr>
        </p:nvSpPr>
        <p:spPr/>
        <p:txBody>
          <a:bodyPr/>
          <a:lstStyle/>
          <a:p>
            <a:endParaRPr lang="en-US" dirty="0"/>
          </a:p>
        </p:txBody>
      </p:sp>
      <p:sp>
        <p:nvSpPr>
          <p:cNvPr id="10" name="Slide Number Placeholder 9">
            <a:extLst>
              <a:ext uri="{FF2B5EF4-FFF2-40B4-BE49-F238E27FC236}">
                <a16:creationId xmlns:a16="http://schemas.microsoft.com/office/drawing/2014/main" id="{E39A109E-5018-4794-92B3-FD5E5BCD95E8}"/>
              </a:ext>
            </a:extLst>
          </p:cNvPr>
          <p:cNvSpPr>
            <a:spLocks noGrp="1"/>
          </p:cNvSpPr>
          <p:nvPr>
            <p:ph type="sldNum" sz="quarter" idx="12"/>
          </p:nvPr>
        </p:nvSpPr>
        <p:spPr/>
        <p:txBody>
          <a:bodyPr/>
          <a:lstStyle/>
          <a:p>
            <a:fld id="{3A98EE3D-8CD1-4C3F-BD1C-C98C9596463C}" type="slidenum">
              <a:rPr lang="en-US" smtClean="0"/>
              <a:t>‹Nº›</a:t>
            </a:fld>
            <a:endParaRPr lang="en-US" dirty="0"/>
          </a:p>
        </p:txBody>
      </p:sp>
    </p:spTree>
    <p:extLst>
      <p:ext uri="{BB962C8B-B14F-4D97-AF65-F5344CB8AC3E}">
        <p14:creationId xmlns:p14="http://schemas.microsoft.com/office/powerpoint/2010/main" val="28298154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581193" y="729658"/>
            <a:ext cx="11029616" cy="988332"/>
          </a:xfrm>
        </p:spPr>
        <p:txBody>
          <a:bodyPr/>
          <a:lstStyle/>
          <a:p>
            <a:r>
              <a:rPr lang="en-US"/>
              <a:t>Click to edit Master title style</a:t>
            </a:r>
            <a:endParaRPr lang="en-US" dirty="0"/>
          </a:p>
        </p:txBody>
      </p:sp>
      <p:sp>
        <p:nvSpPr>
          <p:cNvPr id="3" name="Content Placeholder 2"/>
          <p:cNvSpPr>
            <a:spLocks noGrp="1"/>
          </p:cNvSpPr>
          <p:nvPr>
            <p:ph sz="half" idx="1"/>
          </p:nvPr>
        </p:nvSpPr>
        <p:spPr>
          <a:xfrm>
            <a:off x="581193" y="2228003"/>
            <a:ext cx="5194767" cy="363304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16039" y="2228003"/>
            <a:ext cx="5194769" cy="363304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7BFFD690-9426-415D-8B65-26881E07B2D4}" type="datetime1">
              <a:rPr lang="en-US" smtClean="0"/>
              <a:t>8/10/2019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A98EE3D-8CD1-4C3F-BD1C-C98C9596463C}" type="slidenum">
              <a:rPr lang="en-US" smtClean="0"/>
              <a:t>‹Nº›</a:t>
            </a:fld>
            <a:endParaRPr lang="en-US" dirty="0"/>
          </a:p>
        </p:txBody>
      </p:sp>
    </p:spTree>
    <p:extLst>
      <p:ext uri="{BB962C8B-B14F-4D97-AF65-F5344CB8AC3E}">
        <p14:creationId xmlns:p14="http://schemas.microsoft.com/office/powerpoint/2010/main" val="29282858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12" name="Title 1"/>
          <p:cNvSpPr>
            <a:spLocks noGrp="1"/>
          </p:cNvSpPr>
          <p:nvPr>
            <p:ph type="title"/>
          </p:nvPr>
        </p:nvSpPr>
        <p:spPr>
          <a:xfrm>
            <a:off x="581193" y="729658"/>
            <a:ext cx="11029616" cy="988332"/>
          </a:xfrm>
        </p:spPr>
        <p:txBody>
          <a:bodyPr/>
          <a:lstStyle/>
          <a:p>
            <a:r>
              <a:rPr lang="en-US"/>
              <a:t>Click to edit Master title style</a:t>
            </a:r>
            <a:endParaRPr lang="en-US" dirty="0"/>
          </a:p>
        </p:txBody>
      </p:sp>
      <p:sp>
        <p:nvSpPr>
          <p:cNvPr id="3" name="Text Placeholder 2"/>
          <p:cNvSpPr>
            <a:spLocks noGrp="1"/>
          </p:cNvSpPr>
          <p:nvPr>
            <p:ph type="body" idx="1"/>
          </p:nvPr>
        </p:nvSpPr>
        <p:spPr>
          <a:xfrm>
            <a:off x="581191" y="2250891"/>
            <a:ext cx="5194769" cy="557784"/>
          </a:xfrm>
        </p:spPr>
        <p:txBody>
          <a:bodyPr anchor="ctr">
            <a:noAutofit/>
          </a:bodyPr>
          <a:lstStyle>
            <a:lvl1pPr marL="0" indent="0">
              <a:buNone/>
              <a:defRPr sz="2000" b="0">
                <a:solidFill>
                  <a:schemeClr val="tx1">
                    <a:lumMod val="75000"/>
                    <a:lumOff val="2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581194" y="2926052"/>
            <a:ext cx="5194766" cy="2934999"/>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16039" y="2250892"/>
            <a:ext cx="5194770" cy="553373"/>
          </a:xfrm>
        </p:spPr>
        <p:txBody>
          <a:bodyPr anchor="ctr">
            <a:noAutofit/>
          </a:bodyPr>
          <a:lstStyle>
            <a:lvl1pPr marL="0" marR="0" indent="0" algn="l" defTabSz="457200" rtl="0" eaLnBrk="1" fontAlgn="auto" latinLnBrk="0" hangingPunct="1">
              <a:lnSpc>
                <a:spcPct val="100000"/>
              </a:lnSpc>
              <a:spcBef>
                <a:spcPct val="20000"/>
              </a:spcBef>
              <a:spcAft>
                <a:spcPts val="600"/>
              </a:spcAft>
              <a:buClr>
                <a:schemeClr val="accent1"/>
              </a:buClr>
              <a:buSzPct val="92000"/>
              <a:buFont typeface="Wingdings 2" panose="05020102010507070707" pitchFamily="18" charset="2"/>
              <a:buNone/>
              <a:tabLst/>
              <a:defRPr sz="2000" b="0">
                <a:solidFill>
                  <a:schemeClr val="tx1">
                    <a:lumMod val="75000"/>
                    <a:lumOff val="2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marR="0" lvl="0" indent="0" algn="l" defTabSz="457200" rtl="0" eaLnBrk="1" fontAlgn="auto" latinLnBrk="0" hangingPunct="1">
              <a:lnSpc>
                <a:spcPct val="100000"/>
              </a:lnSpc>
              <a:spcBef>
                <a:spcPct val="20000"/>
              </a:spcBef>
              <a:spcAft>
                <a:spcPts val="600"/>
              </a:spcAft>
              <a:buClr>
                <a:schemeClr val="accent1"/>
              </a:buClr>
              <a:buSzPct val="92000"/>
              <a:buFont typeface="Wingdings 2" panose="05020102010507070707" pitchFamily="18" charset="2"/>
              <a:buNone/>
              <a:tabLst/>
              <a:defRPr/>
            </a:pPr>
            <a:r>
              <a:rPr lang="en-US"/>
              <a:t>Click to edit Master text styles</a:t>
            </a:r>
          </a:p>
        </p:txBody>
      </p:sp>
      <p:sp>
        <p:nvSpPr>
          <p:cNvPr id="6" name="Content Placeholder 5"/>
          <p:cNvSpPr>
            <a:spLocks noGrp="1"/>
          </p:cNvSpPr>
          <p:nvPr>
            <p:ph sz="quarter" idx="4"/>
          </p:nvPr>
        </p:nvSpPr>
        <p:spPr>
          <a:xfrm>
            <a:off x="6416037" y="2926052"/>
            <a:ext cx="5194771" cy="2934999"/>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4C4989A-474C-40DE-95B9-011C28B71673}" type="datetime1">
              <a:rPr lang="en-US" smtClean="0"/>
              <a:t>8/10/2019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3A98EE3D-8CD1-4C3F-BD1C-C98C9596463C}" type="slidenum">
              <a:rPr lang="en-US" smtClean="0"/>
              <a:t>‹Nº›</a:t>
            </a:fld>
            <a:endParaRPr lang="en-US" dirty="0"/>
          </a:p>
        </p:txBody>
      </p:sp>
    </p:spTree>
    <p:extLst>
      <p:ext uri="{BB962C8B-B14F-4D97-AF65-F5344CB8AC3E}">
        <p14:creationId xmlns:p14="http://schemas.microsoft.com/office/powerpoint/2010/main" val="36560066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8" name="Title 1"/>
          <p:cNvSpPr>
            <a:spLocks noGrp="1"/>
          </p:cNvSpPr>
          <p:nvPr>
            <p:ph type="title"/>
          </p:nvPr>
        </p:nvSpPr>
        <p:spPr>
          <a:xfrm>
            <a:off x="575894" y="729658"/>
            <a:ext cx="11029616" cy="988332"/>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5DB4ED54-5B5E-4A04-93D3-5772E3CE3818}" type="datetime1">
              <a:rPr lang="en-US" smtClean="0"/>
              <a:t>8/10/2019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3A98EE3D-8CD1-4C3F-BD1C-C98C9596463C}" type="slidenum">
              <a:rPr lang="en-US" smtClean="0"/>
              <a:t>‹Nº›</a:t>
            </a:fld>
            <a:endParaRPr lang="en-US" dirty="0"/>
          </a:p>
        </p:txBody>
      </p:sp>
    </p:spTree>
    <p:extLst>
      <p:ext uri="{BB962C8B-B14F-4D97-AF65-F5344CB8AC3E}">
        <p14:creationId xmlns:p14="http://schemas.microsoft.com/office/powerpoint/2010/main" val="13868761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EDE50D6-574B-40AF-946F-D52A04ADE379}" type="datetime1">
              <a:rPr lang="en-US" smtClean="0"/>
              <a:t>8/10/2019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3A98EE3D-8CD1-4C3F-BD1C-C98C9596463C}" type="slidenum">
              <a:rPr lang="en-US" smtClean="0"/>
              <a:t>‹Nº›</a:t>
            </a:fld>
            <a:endParaRPr lang="en-US" dirty="0"/>
          </a:p>
        </p:txBody>
      </p:sp>
    </p:spTree>
    <p:extLst>
      <p:ext uri="{BB962C8B-B14F-4D97-AF65-F5344CB8AC3E}">
        <p14:creationId xmlns:p14="http://schemas.microsoft.com/office/powerpoint/2010/main" val="11231912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9" name="Rectangle 8"/>
          <p:cNvSpPr>
            <a:spLocks noChangeAspect="1"/>
          </p:cNvSpPr>
          <p:nvPr/>
        </p:nvSpPr>
        <p:spPr>
          <a:xfrm>
            <a:off x="447817" y="601200"/>
            <a:ext cx="3682723" cy="5815475"/>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767857" y="933450"/>
            <a:ext cx="3031852" cy="1722419"/>
          </a:xfrm>
        </p:spPr>
        <p:txBody>
          <a:bodyPr anchor="b">
            <a:normAutofit/>
          </a:bodyPr>
          <a:lstStyle>
            <a:lvl1pPr algn="l">
              <a:defRPr sz="24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900928" y="1179829"/>
            <a:ext cx="6650991" cy="4658216"/>
          </a:xfrm>
        </p:spPr>
        <p:txBody>
          <a:bodyPr anchor="ctr">
            <a:normAutofit/>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vl6pPr>
              <a:defRPr sz="1400">
                <a:solidFill>
                  <a:schemeClr val="tx2"/>
                </a:solidFill>
              </a:defRPr>
            </a:lvl6pPr>
            <a:lvl7pPr>
              <a:defRPr sz="1400">
                <a:solidFill>
                  <a:schemeClr val="tx2"/>
                </a:solidFill>
              </a:defRPr>
            </a:lvl7pPr>
            <a:lvl8pPr>
              <a:defRPr sz="1400">
                <a:solidFill>
                  <a:schemeClr val="tx2"/>
                </a:solidFill>
              </a:defRPr>
            </a:lvl8pPr>
            <a:lvl9pPr>
              <a:defRPr sz="1400">
                <a:solidFill>
                  <a:schemeClr val="tx2"/>
                </a:solidFill>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67857" y="2836654"/>
            <a:ext cx="3031852" cy="3001392"/>
          </a:xfrm>
        </p:spPr>
        <p:txBody>
          <a:bodyPr anchor="t">
            <a:normAutofit/>
          </a:bodyPr>
          <a:lstStyle>
            <a:lvl1pPr marL="0" indent="0" algn="l">
              <a:buNone/>
              <a:defRPr sz="1600">
                <a:solidFill>
                  <a:srgbClr val="FFFFFF"/>
                </a:solidFill>
              </a:defRPr>
            </a:lvl1pPr>
            <a:lvl2pPr marL="457200" indent="0">
              <a:buNone/>
              <a:defRPr sz="11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a:extLst>
              <a:ext uri="{FF2B5EF4-FFF2-40B4-BE49-F238E27FC236}">
                <a16:creationId xmlns:a16="http://schemas.microsoft.com/office/drawing/2014/main" id="{0B919CC2-2A65-446F-B538-9E6249035445}"/>
              </a:ext>
            </a:extLst>
          </p:cNvPr>
          <p:cNvSpPr>
            <a:spLocks noGrp="1"/>
          </p:cNvSpPr>
          <p:nvPr>
            <p:ph type="dt" sz="half" idx="10"/>
          </p:nvPr>
        </p:nvSpPr>
        <p:spPr>
          <a:xfrm>
            <a:off x="7605951" y="6456916"/>
            <a:ext cx="2844799" cy="365125"/>
          </a:xfrm>
        </p:spPr>
        <p:txBody>
          <a:bodyPr/>
          <a:lstStyle/>
          <a:p>
            <a:fld id="{D82884F1-FFEA-405F-9602-3DCA865EDA4E}" type="datetime1">
              <a:rPr lang="en-US" smtClean="0"/>
              <a:t>8/10/2019</a:t>
            </a:fld>
            <a:endParaRPr lang="en-US" dirty="0"/>
          </a:p>
        </p:txBody>
      </p:sp>
      <p:sp>
        <p:nvSpPr>
          <p:cNvPr id="10" name="Footer Placeholder 9">
            <a:extLst>
              <a:ext uri="{FF2B5EF4-FFF2-40B4-BE49-F238E27FC236}">
                <a16:creationId xmlns:a16="http://schemas.microsoft.com/office/drawing/2014/main" id="{B72412AE-119E-4982-8B24-63365EFCA796}"/>
              </a:ext>
            </a:extLst>
          </p:cNvPr>
          <p:cNvSpPr>
            <a:spLocks noGrp="1"/>
          </p:cNvSpPr>
          <p:nvPr>
            <p:ph type="ftr" sz="quarter" idx="11"/>
          </p:nvPr>
        </p:nvSpPr>
        <p:spPr>
          <a:xfrm>
            <a:off x="581192" y="6452590"/>
            <a:ext cx="6917210" cy="365125"/>
          </a:xfrm>
        </p:spPr>
        <p:txBody>
          <a:bodyPr/>
          <a:lstStyle/>
          <a:p>
            <a:endParaRPr lang="en-US" dirty="0"/>
          </a:p>
        </p:txBody>
      </p:sp>
      <p:sp>
        <p:nvSpPr>
          <p:cNvPr id="11" name="Slide Number Placeholder 10">
            <a:extLst>
              <a:ext uri="{FF2B5EF4-FFF2-40B4-BE49-F238E27FC236}">
                <a16:creationId xmlns:a16="http://schemas.microsoft.com/office/drawing/2014/main" id="{7FC4BB19-6AD1-45CF-9F99-00B109890FAB}"/>
              </a:ext>
            </a:extLst>
          </p:cNvPr>
          <p:cNvSpPr>
            <a:spLocks noGrp="1"/>
          </p:cNvSpPr>
          <p:nvPr>
            <p:ph type="sldNum" sz="quarter" idx="12"/>
          </p:nvPr>
        </p:nvSpPr>
        <p:spPr>
          <a:xfrm>
            <a:off x="10558300" y="6456916"/>
            <a:ext cx="1052510" cy="365125"/>
          </a:xfrm>
        </p:spPr>
        <p:txBody>
          <a:bodyPr/>
          <a:lstStyle/>
          <a:p>
            <a:fld id="{3A98EE3D-8CD1-4C3F-BD1C-C98C9596463C}" type="slidenum">
              <a:rPr lang="en-US" smtClean="0"/>
              <a:pPr/>
              <a:t>‹Nº›</a:t>
            </a:fld>
            <a:endParaRPr lang="en-US" dirty="0"/>
          </a:p>
        </p:txBody>
      </p:sp>
    </p:spTree>
    <p:extLst>
      <p:ext uri="{BB962C8B-B14F-4D97-AF65-F5344CB8AC3E}">
        <p14:creationId xmlns:p14="http://schemas.microsoft.com/office/powerpoint/2010/main" val="24414084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1193" y="4693389"/>
            <a:ext cx="11029616" cy="566738"/>
          </a:xfrm>
        </p:spPr>
        <p:txBody>
          <a:bodyPr anchor="b">
            <a:normAutofit/>
          </a:bodyPr>
          <a:lstStyle>
            <a:lvl1pPr algn="l">
              <a:defRPr sz="2400" b="0">
                <a:solidFill>
                  <a:schemeClr val="tx1">
                    <a:lumMod val="75000"/>
                    <a:lumOff val="25000"/>
                  </a:schemeClr>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447817" y="641350"/>
            <a:ext cx="11290859" cy="3651249"/>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581192" y="5260127"/>
            <a:ext cx="11029617" cy="998148"/>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E18DB4A-8810-4A10-AD5C-D5E2C667F5B3}" type="datetime1">
              <a:rPr lang="en-US" smtClean="0"/>
              <a:t>8/10/2019</a:t>
            </a:fld>
            <a:endParaRPr lang="en-US" dirty="0"/>
          </a:p>
        </p:txBody>
      </p:sp>
      <p:sp>
        <p:nvSpPr>
          <p:cNvPr id="6" name="Footer Placeholder 5"/>
          <p:cNvSpPr>
            <a:spLocks noGrp="1"/>
          </p:cNvSpPr>
          <p:nvPr>
            <p:ph type="ftr" sz="quarter" idx="11"/>
          </p:nvPr>
        </p:nvSpPr>
        <p:spPr/>
        <p:txBody>
          <a:bodyPr/>
          <a:lstStyle/>
          <a:p>
            <a:pPr algn="l"/>
            <a:endParaRPr lang="en-US" dirty="0"/>
          </a:p>
        </p:txBody>
      </p:sp>
      <p:sp>
        <p:nvSpPr>
          <p:cNvPr id="7" name="Slide Number Placeholder 6"/>
          <p:cNvSpPr>
            <a:spLocks noGrp="1"/>
          </p:cNvSpPr>
          <p:nvPr>
            <p:ph type="sldNum" sz="quarter" idx="12"/>
          </p:nvPr>
        </p:nvSpPr>
        <p:spPr/>
        <p:txBody>
          <a:bodyPr/>
          <a:lstStyle/>
          <a:p>
            <a:fld id="{3A98EE3D-8CD1-4C3F-BD1C-C98C9596463C}" type="slidenum">
              <a:rPr lang="en-US" smtClean="0"/>
              <a:t>‹Nº›</a:t>
            </a:fld>
            <a:endParaRPr lang="en-US" dirty="0"/>
          </a:p>
        </p:txBody>
      </p:sp>
    </p:spTree>
    <p:extLst>
      <p:ext uri="{BB962C8B-B14F-4D97-AF65-F5344CB8AC3E}">
        <p14:creationId xmlns:p14="http://schemas.microsoft.com/office/powerpoint/2010/main" val="26933757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1192" y="705124"/>
            <a:ext cx="11029616" cy="1189554"/>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581192" y="2336002"/>
            <a:ext cx="11029616" cy="3652047"/>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605951" y="6423914"/>
            <a:ext cx="2844799" cy="365125"/>
          </a:xfrm>
          <a:prstGeom prst="rect">
            <a:avLst/>
          </a:prstGeom>
        </p:spPr>
        <p:txBody>
          <a:bodyPr vert="horz" lIns="91440" tIns="45720" rIns="91440" bIns="45720" rtlCol="0" anchor="ctr"/>
          <a:lstStyle>
            <a:lvl1pPr algn="r">
              <a:defRPr sz="900">
                <a:solidFill>
                  <a:schemeClr val="tx1">
                    <a:lumMod val="75000"/>
                    <a:lumOff val="25000"/>
                  </a:schemeClr>
                </a:solidFill>
              </a:defRPr>
            </a:lvl1pPr>
          </a:lstStyle>
          <a:p>
            <a:fld id="{ED291B17-9318-49DB-B28B-6E5994AE9581}" type="datetime1">
              <a:rPr lang="en-US" smtClean="0"/>
              <a:t>8/10/2019</a:t>
            </a:fld>
            <a:endParaRPr lang="en-US" dirty="0"/>
          </a:p>
        </p:txBody>
      </p:sp>
      <p:sp>
        <p:nvSpPr>
          <p:cNvPr id="5" name="Footer Placeholder 4"/>
          <p:cNvSpPr>
            <a:spLocks noGrp="1"/>
          </p:cNvSpPr>
          <p:nvPr>
            <p:ph type="ftr" sz="quarter" idx="3"/>
          </p:nvPr>
        </p:nvSpPr>
        <p:spPr>
          <a:xfrm>
            <a:off x="581192" y="6423914"/>
            <a:ext cx="6917210" cy="365125"/>
          </a:xfrm>
          <a:prstGeom prst="rect">
            <a:avLst/>
          </a:prstGeom>
        </p:spPr>
        <p:txBody>
          <a:bodyPr vert="horz" lIns="91440" tIns="45720" rIns="91440" bIns="45720" rtlCol="0" anchor="ctr"/>
          <a:lstStyle>
            <a:lvl1pPr algn="l">
              <a:defRPr sz="900" cap="all">
                <a:solidFill>
                  <a:schemeClr val="tx1">
                    <a:lumMod val="75000"/>
                    <a:lumOff val="25000"/>
                  </a:schemeClr>
                </a:solidFill>
              </a:defRPr>
            </a:lvl1pPr>
          </a:lstStyle>
          <a:p>
            <a:endParaRPr lang="en-US" dirty="0"/>
          </a:p>
        </p:txBody>
      </p:sp>
      <p:sp>
        <p:nvSpPr>
          <p:cNvPr id="6" name="Slide Number Placeholder 5"/>
          <p:cNvSpPr>
            <a:spLocks noGrp="1"/>
          </p:cNvSpPr>
          <p:nvPr>
            <p:ph type="sldNum" sz="quarter" idx="4"/>
          </p:nvPr>
        </p:nvSpPr>
        <p:spPr>
          <a:xfrm>
            <a:off x="10558300" y="6423914"/>
            <a:ext cx="1052510" cy="365125"/>
          </a:xfrm>
          <a:prstGeom prst="rect">
            <a:avLst/>
          </a:prstGeom>
        </p:spPr>
        <p:txBody>
          <a:bodyPr vert="horz" lIns="91440" tIns="45720" rIns="91440" bIns="45720" rtlCol="0" anchor="ctr"/>
          <a:lstStyle>
            <a:lvl1pPr algn="r">
              <a:defRPr sz="900">
                <a:solidFill>
                  <a:schemeClr val="tx1">
                    <a:lumMod val="75000"/>
                    <a:lumOff val="25000"/>
                  </a:schemeClr>
                </a:solidFill>
              </a:defRPr>
            </a:lvl1pPr>
          </a:lstStyle>
          <a:p>
            <a:fld id="{3A98EE3D-8CD1-4C3F-BD1C-C98C9596463C}" type="slidenum">
              <a:rPr lang="en-US" smtClean="0"/>
              <a:t>‹Nº›</a:t>
            </a:fld>
            <a:endParaRPr lang="en-US" dirty="0"/>
          </a:p>
        </p:txBody>
      </p:sp>
      <p:sp>
        <p:nvSpPr>
          <p:cNvPr id="9" name="Rectangle 8"/>
          <p:cNvSpPr/>
          <p:nvPr/>
        </p:nvSpPr>
        <p:spPr>
          <a:xfrm>
            <a:off x="446534" y="457200"/>
            <a:ext cx="3703320" cy="94997"/>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8042147" y="453643"/>
            <a:ext cx="3703320" cy="98554"/>
          </a:xfrm>
          <a:prstGeom prst="rect">
            <a:avLst/>
          </a:prstGeom>
          <a:solidFill>
            <a:srgbClr val="969FA7"/>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4241830" y="457200"/>
            <a:ext cx="3703320" cy="9144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3531042740"/>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72" r:id="rId5"/>
    <p:sldLayoutId id="2147483666" r:id="rId6"/>
    <p:sldLayoutId id="2147483667" r:id="rId7"/>
    <p:sldLayoutId id="2147483668" r:id="rId8"/>
    <p:sldLayoutId id="2147483671" r:id="rId9"/>
    <p:sldLayoutId id="2147483669" r:id="rId10"/>
    <p:sldLayoutId id="2147483670" r:id="rId11"/>
  </p:sldLayoutIdLst>
  <p:hf sldNum="0" hdr="0" ftr="0" dt="0"/>
  <p:txStyles>
    <p:titleStyle>
      <a:lvl1pPr algn="l" defTabSz="457200" rtl="0" eaLnBrk="1" latinLnBrk="0" hangingPunct="1">
        <a:spcBef>
          <a:spcPct val="0"/>
        </a:spcBef>
        <a:buNone/>
        <a:defRPr sz="2800" b="0" kern="1200" cap="all">
          <a:solidFill>
            <a:schemeClr val="tx1">
              <a:lumMod val="75000"/>
              <a:lumOff val="2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06000" indent="-306000" algn="l" defTabSz="457200" rtl="0" eaLnBrk="1" latinLnBrk="0" hangingPunct="1">
        <a:spcBef>
          <a:spcPct val="20000"/>
        </a:spcBef>
        <a:spcAft>
          <a:spcPts val="600"/>
        </a:spcAft>
        <a:buClr>
          <a:schemeClr val="accent1"/>
        </a:buClr>
        <a:buSzPct val="92000"/>
        <a:buFont typeface="Wingdings 2" panose="05020102010507070707" pitchFamily="18" charset="2"/>
        <a:buChar char=""/>
        <a:defRPr sz="1800" kern="1200">
          <a:solidFill>
            <a:schemeClr val="tx1">
              <a:lumMod val="75000"/>
              <a:lumOff val="25000"/>
            </a:schemeClr>
          </a:solidFill>
          <a:latin typeface="+mn-lt"/>
          <a:ea typeface="+mn-ea"/>
          <a:cs typeface="+mn-cs"/>
        </a:defRPr>
      </a:lvl1pPr>
      <a:lvl2pPr marL="630000" indent="-306000" algn="l" defTabSz="457200" rtl="0" eaLnBrk="1" latinLnBrk="0" hangingPunct="1">
        <a:spcBef>
          <a:spcPct val="20000"/>
        </a:spcBef>
        <a:spcAft>
          <a:spcPts val="600"/>
        </a:spcAft>
        <a:buClr>
          <a:schemeClr val="accent1"/>
        </a:buClr>
        <a:buSzPct val="92000"/>
        <a:buFont typeface="Wingdings 2" panose="05020102010507070707" pitchFamily="18" charset="2"/>
        <a:buChar char=""/>
        <a:defRPr sz="1600" kern="1200">
          <a:solidFill>
            <a:schemeClr val="tx1">
              <a:lumMod val="75000"/>
              <a:lumOff val="25000"/>
            </a:schemeClr>
          </a:solidFill>
          <a:latin typeface="+mn-lt"/>
          <a:ea typeface="+mn-ea"/>
          <a:cs typeface="+mn-cs"/>
        </a:defRPr>
      </a:lvl2pPr>
      <a:lvl3pPr marL="900000" indent="-270000" algn="l" defTabSz="457200" rtl="0" eaLnBrk="1" latinLnBrk="0" hangingPunct="1">
        <a:spcBef>
          <a:spcPct val="20000"/>
        </a:spcBef>
        <a:spcAft>
          <a:spcPts val="600"/>
        </a:spcAft>
        <a:buClr>
          <a:schemeClr val="accent1"/>
        </a:buClr>
        <a:buSzPct val="92000"/>
        <a:buFont typeface="Wingdings 2" panose="05020102010507070707" pitchFamily="18" charset="2"/>
        <a:buChar char=""/>
        <a:defRPr sz="1400" kern="1200">
          <a:solidFill>
            <a:schemeClr val="tx1">
              <a:lumMod val="75000"/>
              <a:lumOff val="25000"/>
            </a:schemeClr>
          </a:solidFill>
          <a:latin typeface="+mn-lt"/>
          <a:ea typeface="+mn-ea"/>
          <a:cs typeface="+mn-cs"/>
        </a:defRPr>
      </a:lvl3pPr>
      <a:lvl4pPr marL="1242000" indent="-234000" algn="l" defTabSz="457200" rtl="0" eaLnBrk="1" latinLnBrk="0" hangingPunct="1">
        <a:spcBef>
          <a:spcPct val="20000"/>
        </a:spcBef>
        <a:spcAft>
          <a:spcPts val="600"/>
        </a:spcAft>
        <a:buClr>
          <a:schemeClr val="accent1"/>
        </a:buClr>
        <a:buSzPct val="92000"/>
        <a:buFont typeface="Wingdings 2" panose="05020102010507070707" pitchFamily="18" charset="2"/>
        <a:buChar char=""/>
        <a:defRPr sz="1200" kern="1200">
          <a:solidFill>
            <a:schemeClr val="tx1">
              <a:lumMod val="75000"/>
              <a:lumOff val="25000"/>
            </a:schemeClr>
          </a:solidFill>
          <a:latin typeface="+mn-lt"/>
          <a:ea typeface="+mn-ea"/>
          <a:cs typeface="+mn-cs"/>
        </a:defRPr>
      </a:lvl4pPr>
      <a:lvl5pPr marL="1602000" indent="-234000" algn="l" defTabSz="457200" rtl="0" eaLnBrk="1" latinLnBrk="0" hangingPunct="1">
        <a:spcBef>
          <a:spcPct val="20000"/>
        </a:spcBef>
        <a:spcAft>
          <a:spcPts val="600"/>
        </a:spcAft>
        <a:buClr>
          <a:schemeClr val="accent1"/>
        </a:buClr>
        <a:buSzPct val="92000"/>
        <a:buFont typeface="Wingdings 2" panose="05020102010507070707" pitchFamily="18" charset="2"/>
        <a:buChar char=""/>
        <a:defRPr sz="1200" kern="1200">
          <a:solidFill>
            <a:schemeClr val="tx1">
              <a:lumMod val="75000"/>
              <a:lumOff val="25000"/>
            </a:schemeClr>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6B695AA2-4B70-477F-AF90-536B720A134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a:extLst>
              <a:ext uri="{FF2B5EF4-FFF2-40B4-BE49-F238E27FC236}">
                <a16:creationId xmlns:a16="http://schemas.microsoft.com/office/drawing/2014/main" id="{4C04423A-F6AD-40DE-8FA7-130D8913F4FD}"/>
              </a:ext>
            </a:extLst>
          </p:cNvPr>
          <p:cNvPicPr>
            <a:picLocks noChangeAspect="1"/>
          </p:cNvPicPr>
          <p:nvPr/>
        </p:nvPicPr>
        <p:blipFill rotWithShape="1">
          <a:blip r:embed="rId2">
            <a:alphaModFix amt="40000"/>
          </a:blip>
          <a:srcRect t="7109" b="8621"/>
          <a:stretch/>
        </p:blipFill>
        <p:spPr>
          <a:xfrm>
            <a:off x="20" y="10"/>
            <a:ext cx="12191980" cy="6857990"/>
          </a:xfrm>
          <a:prstGeom prst="rect">
            <a:avLst/>
          </a:prstGeom>
        </p:spPr>
      </p:pic>
      <p:sp>
        <p:nvSpPr>
          <p:cNvPr id="2" name="Título 1">
            <a:extLst>
              <a:ext uri="{FF2B5EF4-FFF2-40B4-BE49-F238E27FC236}">
                <a16:creationId xmlns:a16="http://schemas.microsoft.com/office/drawing/2014/main" id="{555A0998-DC5A-413C-A1A5-8B97E95EAF8E}"/>
              </a:ext>
            </a:extLst>
          </p:cNvPr>
          <p:cNvSpPr>
            <a:spLocks noGrp="1"/>
          </p:cNvSpPr>
          <p:nvPr>
            <p:ph type="ctrTitle"/>
          </p:nvPr>
        </p:nvSpPr>
        <p:spPr>
          <a:xfrm>
            <a:off x="965201" y="1020431"/>
            <a:ext cx="10225530" cy="1475013"/>
          </a:xfrm>
        </p:spPr>
        <p:txBody>
          <a:bodyPr>
            <a:normAutofit/>
          </a:bodyPr>
          <a:lstStyle/>
          <a:p>
            <a:r>
              <a:rPr lang="es-CO" sz="4000" dirty="0">
                <a:solidFill>
                  <a:schemeClr val="tx1"/>
                </a:solidFill>
              </a:rPr>
              <a:t>CANTIDAD DE SUSTANCIAS</a:t>
            </a:r>
          </a:p>
        </p:txBody>
      </p:sp>
      <p:sp>
        <p:nvSpPr>
          <p:cNvPr id="3" name="Subtítulo 2">
            <a:extLst>
              <a:ext uri="{FF2B5EF4-FFF2-40B4-BE49-F238E27FC236}">
                <a16:creationId xmlns:a16="http://schemas.microsoft.com/office/drawing/2014/main" id="{253BB699-000D-427A-B6AF-C342AEB012A6}"/>
              </a:ext>
            </a:extLst>
          </p:cNvPr>
          <p:cNvSpPr>
            <a:spLocks noGrp="1"/>
          </p:cNvSpPr>
          <p:nvPr>
            <p:ph type="subTitle" idx="1"/>
          </p:nvPr>
        </p:nvSpPr>
        <p:spPr>
          <a:xfrm>
            <a:off x="965200" y="2495445"/>
            <a:ext cx="10225530" cy="590321"/>
          </a:xfrm>
        </p:spPr>
        <p:txBody>
          <a:bodyPr>
            <a:normAutofit/>
          </a:bodyPr>
          <a:lstStyle/>
          <a:p>
            <a:r>
              <a:rPr lang="es-CO" dirty="0">
                <a:solidFill>
                  <a:schemeClr val="tx1"/>
                </a:solidFill>
              </a:rPr>
              <a:t>LORETH DAYANN HERNANDEZ ROJAS</a:t>
            </a:r>
          </a:p>
        </p:txBody>
      </p:sp>
    </p:spTree>
    <p:extLst>
      <p:ext uri="{BB962C8B-B14F-4D97-AF65-F5344CB8AC3E}">
        <p14:creationId xmlns:p14="http://schemas.microsoft.com/office/powerpoint/2010/main" val="937858661"/>
      </p:ext>
    </p:extLst>
  </p:cSld>
  <p:clrMapOvr>
    <a:overrideClrMapping bg1="dk1" tx1="lt1" bg2="dk2" tx2="lt2" accent1="accent1" accent2="accent2" accent3="accent3" accent4="accent4" accent5="accent5" accent6="accent6" hlink="hlink" folHlink="folHlink"/>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EE652C36-915B-43F3-AF0D-A162CD821060}"/>
              </a:ext>
            </a:extLst>
          </p:cNvPr>
          <p:cNvSpPr>
            <a:spLocks noGrp="1"/>
          </p:cNvSpPr>
          <p:nvPr>
            <p:ph idx="1"/>
          </p:nvPr>
        </p:nvSpPr>
        <p:spPr>
          <a:xfrm>
            <a:off x="581192" y="768626"/>
            <a:ext cx="11029615" cy="5206724"/>
          </a:xfrm>
        </p:spPr>
        <p:txBody>
          <a:bodyPr/>
          <a:lstStyle/>
          <a:p>
            <a:r>
              <a:rPr lang="es-CO" dirty="0"/>
              <a:t>El Sistema Internacional de Unidades (SI) define la cantidad de sustancia como una unidad fundamental que es proporcional al número de entidades elementales presentes. La constante de proporcionalidad depende de la unidad elegida para la cantidad de sustancia; sin embargo, una vez hecha esta elección, la constante es la misma para todos los tipos posibles de entidades elementales.1​ La identidad de las "entidades elementales" depende del contexto y debe indicarse; por lo general estas entidades son: átomos, moléculas, iones, o partículas elementales como los electrones. La cantidad de sustancia a veces se denomina como cantidad química.</a:t>
            </a:r>
          </a:p>
          <a:p>
            <a:endParaRPr lang="es-CO" dirty="0"/>
          </a:p>
          <a:p>
            <a:r>
              <a:rPr lang="es-CO" dirty="0"/>
              <a:t>La unidad SI para la cantidad de sustancia, que es una de las unidades fundamentales del SI, es el mol. El mol se define como la cantidad de sustancia que tiene un número de entidades elementales como átomos hay en 12 g de carbono-12. Ese número es equivalente a la Constante de </a:t>
            </a:r>
            <a:r>
              <a:rPr lang="es-CO" dirty="0" err="1"/>
              <a:t>Avogadro,NA</a:t>
            </a:r>
            <a:r>
              <a:rPr lang="es-CO" dirty="0"/>
              <a:t>, que tiene el valor2​ de 6,02214179 (30) . 1023 u= mol-1. El trabajo de precisión debe estar alrededor de 50 partes por mil millones y está limitado por la incertidumbre en el valor de la constante de Planck. Téngase en cuenta que en el marco del SI, la constante de Avogadro tiene unidades, por lo que es incorrecto referirse a ella como el “número de Avogadro”, ya que un “número” se supone que es una cantidad sin dimensiones. Con mol como unidad, la constante de proporcionalidad entre la cantidad de sustancia y el número de entidades elementales es 1 /NA.</a:t>
            </a:r>
          </a:p>
        </p:txBody>
      </p:sp>
    </p:spTree>
    <p:extLst>
      <p:ext uri="{BB962C8B-B14F-4D97-AF65-F5344CB8AC3E}">
        <p14:creationId xmlns:p14="http://schemas.microsoft.com/office/powerpoint/2010/main" val="18818060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0DC0866-1EB7-4FEF-949B-FD1DABD11454}"/>
              </a:ext>
            </a:extLst>
          </p:cNvPr>
          <p:cNvSpPr>
            <a:spLocks noGrp="1"/>
          </p:cNvSpPr>
          <p:nvPr>
            <p:ph type="title"/>
          </p:nvPr>
        </p:nvSpPr>
        <p:spPr/>
        <p:txBody>
          <a:bodyPr/>
          <a:lstStyle/>
          <a:p>
            <a:r>
              <a:rPr lang="es-CO" dirty="0"/>
              <a:t>TERMINOLOGIA</a:t>
            </a:r>
          </a:p>
        </p:txBody>
      </p:sp>
      <p:sp>
        <p:nvSpPr>
          <p:cNvPr id="3" name="Marcador de contenido 2">
            <a:extLst>
              <a:ext uri="{FF2B5EF4-FFF2-40B4-BE49-F238E27FC236}">
                <a16:creationId xmlns:a16="http://schemas.microsoft.com/office/drawing/2014/main" id="{51D12B2D-45F1-4424-95E8-EDDE5407B68B}"/>
              </a:ext>
            </a:extLst>
          </p:cNvPr>
          <p:cNvSpPr>
            <a:spLocks noGrp="1"/>
          </p:cNvSpPr>
          <p:nvPr>
            <p:ph idx="1"/>
          </p:nvPr>
        </p:nvSpPr>
        <p:spPr/>
        <p:txBody>
          <a:bodyPr>
            <a:normAutofit fontScale="92500" lnSpcReduction="10000"/>
          </a:bodyPr>
          <a:lstStyle/>
          <a:p>
            <a:pPr marL="0" indent="0">
              <a:buNone/>
            </a:pPr>
            <a:r>
              <a:rPr lang="es-CO" dirty="0"/>
              <a:t>Cuando se cita una sustancia, es necesario especificar la entidad involucrada (a no ser que no haya peligro de ninguna ambigüedad). Un mol de cloro puede referirse tanto a átomos de cloro (como en 58,44 g de cloruro de sodio) o a moléculas de cloro (como en 22,711 dm3 de cloro gas en condiciones estándar). El modo más simple de evitar la ambigüedad es sustituir el término “sustancia” por el nombre de la entidad y/o citar la fórmula empírica. Por ejemplo:</a:t>
            </a:r>
          </a:p>
          <a:p>
            <a:endParaRPr lang="es-CO" dirty="0"/>
          </a:p>
          <a:p>
            <a:r>
              <a:rPr lang="es-CO" dirty="0"/>
              <a:t>cantidad de cloroformo, CHCl3</a:t>
            </a:r>
          </a:p>
          <a:p>
            <a:r>
              <a:rPr lang="es-CO" dirty="0"/>
              <a:t>cantidad de sodio, </a:t>
            </a:r>
            <a:r>
              <a:rPr lang="es-CO" dirty="0" err="1"/>
              <a:t>Na</a:t>
            </a:r>
            <a:endParaRPr lang="es-CO" dirty="0"/>
          </a:p>
          <a:p>
            <a:r>
              <a:rPr lang="es-CO" dirty="0"/>
              <a:t>cantidad de hidrógeno (átomos), H</a:t>
            </a:r>
          </a:p>
          <a:p>
            <a:r>
              <a:rPr lang="es-CO" dirty="0"/>
              <a:t>n(C2H4)</a:t>
            </a:r>
          </a:p>
          <a:p>
            <a:r>
              <a:rPr lang="es-CO" dirty="0"/>
              <a:t>Esto se puede considerar como una definición técnica de la palabra “cantidad”, un uso que también se encuentra en los nombres de ciertas cantidades derivadas (ver más adelante).</a:t>
            </a:r>
          </a:p>
        </p:txBody>
      </p:sp>
    </p:spTree>
    <p:extLst>
      <p:ext uri="{BB962C8B-B14F-4D97-AF65-F5344CB8AC3E}">
        <p14:creationId xmlns:p14="http://schemas.microsoft.com/office/powerpoint/2010/main" val="76098867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B926E47-F311-457C-A5DD-ED9AAE869E9D}"/>
              </a:ext>
            </a:extLst>
          </p:cNvPr>
          <p:cNvSpPr>
            <a:spLocks noGrp="1"/>
          </p:cNvSpPr>
          <p:nvPr>
            <p:ph type="title"/>
          </p:nvPr>
        </p:nvSpPr>
        <p:spPr/>
        <p:txBody>
          <a:bodyPr/>
          <a:lstStyle/>
          <a:p>
            <a:r>
              <a:rPr lang="es-CO" dirty="0"/>
              <a:t>CANTIDAD DERIVADAS</a:t>
            </a:r>
          </a:p>
        </p:txBody>
      </p:sp>
      <p:sp>
        <p:nvSpPr>
          <p:cNvPr id="3" name="Marcador de contenido 2">
            <a:extLst>
              <a:ext uri="{FF2B5EF4-FFF2-40B4-BE49-F238E27FC236}">
                <a16:creationId xmlns:a16="http://schemas.microsoft.com/office/drawing/2014/main" id="{49823E0A-6469-403E-9A88-9132935F64BB}"/>
              </a:ext>
            </a:extLst>
          </p:cNvPr>
          <p:cNvSpPr>
            <a:spLocks noGrp="1"/>
          </p:cNvSpPr>
          <p:nvPr>
            <p:ph idx="1"/>
          </p:nvPr>
        </p:nvSpPr>
        <p:spPr/>
        <p:txBody>
          <a:bodyPr>
            <a:normAutofit lnSpcReduction="10000"/>
          </a:bodyPr>
          <a:lstStyle/>
          <a:p>
            <a:r>
              <a:rPr lang="es-CO" dirty="0"/>
              <a:t>Cuando la cantidad de sustancia entra en una cantidad derivada, por lo general en el denominador: estas cantidades se conocen como “cantidades molares”. Por ejemplo, la cantidad que describe el volumen ocupado por una cantidad de sustancia dada se denomina volumen molar, mientras que la cantidad que describe la masa de una cantidad de sustancia dada es la masa molar. Las cantidades molares se indican a veces por el subíndice latino “m” en el símbolo, por ejemplo, </a:t>
            </a:r>
            <a:r>
              <a:rPr lang="es-CO" dirty="0" err="1"/>
              <a:t>Cp,m</a:t>
            </a:r>
            <a:r>
              <a:rPr lang="es-CO" dirty="0"/>
              <a:t>, la capacidad calorífica molar a presión constante: el subíndice se puede omitir si no hay riesgo de ambigüedad, como ocurre a menudo en el caso de compuestos químicos puros.</a:t>
            </a:r>
          </a:p>
          <a:p>
            <a:endParaRPr lang="es-CO" dirty="0"/>
          </a:p>
          <a:p>
            <a:r>
              <a:rPr lang="es-CO" dirty="0"/>
              <a:t>La principal cantidad derivada en la que la cantidad de sustancia entra en el numerador es la concentración molar, c,6​ excepto en química clínica donde se prefiere el término concentración de sustancia7​ (para evitar cualquier posible ambigüedad con concentración en masa). El nombre concentración molar es incorrecto, Concentración molar debe referirse a una concentración por mol, es decir, una fracción de cantidad. </a:t>
            </a:r>
            <a:r>
              <a:rPr lang="es-CO"/>
              <a:t>El uso de “molar” como unidad igual a 1 mol/dm3, símbolo M, es frecuente, pero no (hasta mayo de 2007) totalmente aceptada por la IUPAC si bien es de uso común.</a:t>
            </a:r>
          </a:p>
        </p:txBody>
      </p:sp>
    </p:spTree>
    <p:extLst>
      <p:ext uri="{BB962C8B-B14F-4D97-AF65-F5344CB8AC3E}">
        <p14:creationId xmlns:p14="http://schemas.microsoft.com/office/powerpoint/2010/main" val="2840587075"/>
      </p:ext>
    </p:extLst>
  </p:cSld>
  <p:clrMapOvr>
    <a:masterClrMapping/>
  </p:clrMapOvr>
</p:sld>
</file>

<file path=ppt/theme/theme1.xml><?xml version="1.0" encoding="utf-8"?>
<a:theme xmlns:a="http://schemas.openxmlformats.org/drawingml/2006/main" name="DividendVTI">
  <a:themeElements>
    <a:clrScheme name="">
      <a:dk1>
        <a:srgbClr val="000000"/>
      </a:dk1>
      <a:lt1>
        <a:srgbClr val="FFFFFF"/>
      </a:lt1>
      <a:dk2>
        <a:srgbClr val="213B32"/>
      </a:dk2>
      <a:lt2>
        <a:srgbClr val="E8E2E2"/>
      </a:lt2>
      <a:accent1>
        <a:srgbClr val="21B1BC"/>
      </a:accent1>
      <a:accent2>
        <a:srgbClr val="14B87F"/>
      </a:accent2>
      <a:accent3>
        <a:srgbClr val="21BA45"/>
      </a:accent3>
      <a:accent4>
        <a:srgbClr val="32BA14"/>
      </a:accent4>
      <a:accent5>
        <a:srgbClr val="77B220"/>
      </a:accent5>
      <a:accent6>
        <a:srgbClr val="A7A512"/>
      </a:accent6>
      <a:hlink>
        <a:srgbClr val="588F2F"/>
      </a:hlink>
      <a:folHlink>
        <a:srgbClr val="7F7F7F"/>
      </a:folHlink>
    </a:clrScheme>
    <a:fontScheme name="Dividend">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vidend">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DividendVTI" id="{97558BDE-0B66-457C-BB6F-7B1B22DAA9B8}" vid="{F53508A3-AC60-448A-AF37-934D5F1A0D5E}"/>
    </a:ext>
  </a:extLst>
</a:theme>
</file>

<file path=docProps/app.xml><?xml version="1.0" encoding="utf-8"?>
<Properties xmlns="http://schemas.openxmlformats.org/officeDocument/2006/extended-properties" xmlns:vt="http://schemas.openxmlformats.org/officeDocument/2006/docPropsVTypes">
  <TotalTime>2</TotalTime>
  <Words>685</Words>
  <Application>Microsoft Office PowerPoint</Application>
  <PresentationFormat>Panorámica</PresentationFormat>
  <Paragraphs>17</Paragraphs>
  <Slides>4</Slides>
  <Notes>0</Notes>
  <HiddenSlides>0</HiddenSlides>
  <MMClips>0</MMClips>
  <ScaleCrop>false</ScaleCrop>
  <HeadingPairs>
    <vt:vector size="6" baseType="variant">
      <vt:variant>
        <vt:lpstr>Fuentes usadas</vt:lpstr>
      </vt:variant>
      <vt:variant>
        <vt:i4>2</vt:i4>
      </vt:variant>
      <vt:variant>
        <vt:lpstr>Tema</vt:lpstr>
      </vt:variant>
      <vt:variant>
        <vt:i4>1</vt:i4>
      </vt:variant>
      <vt:variant>
        <vt:lpstr>Títulos de diapositiva</vt:lpstr>
      </vt:variant>
      <vt:variant>
        <vt:i4>4</vt:i4>
      </vt:variant>
    </vt:vector>
  </HeadingPairs>
  <TitlesOfParts>
    <vt:vector size="7" baseType="lpstr">
      <vt:lpstr>Gill Sans MT</vt:lpstr>
      <vt:lpstr>Wingdings 2</vt:lpstr>
      <vt:lpstr>DividendVTI</vt:lpstr>
      <vt:lpstr>CANTIDAD DE SUSTANCIAS</vt:lpstr>
      <vt:lpstr>Presentación de PowerPoint</vt:lpstr>
      <vt:lpstr>TERMINOLOGIA</vt:lpstr>
      <vt:lpstr>CANTIDAD DERIVADAS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CANTIDAD DE SUSTANCIAS</dc:title>
  <dc:creator>Loreth Hernandez</dc:creator>
  <cp:lastModifiedBy>Loreth Hernandez</cp:lastModifiedBy>
  <cp:revision>1</cp:revision>
  <dcterms:created xsi:type="dcterms:W3CDTF">2019-08-10T16:45:05Z</dcterms:created>
  <dcterms:modified xsi:type="dcterms:W3CDTF">2019-08-10T16:47:25Z</dcterms:modified>
</cp:coreProperties>
</file>