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12A9C79B-D7BE-4012-904E-645151ABAC4B}" type="datetimeFigureOut">
              <a:rPr lang="es-CO" smtClean="0"/>
              <a:t>10/08/2019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16EE93F-DDA2-4124-979F-C32C9D71D499}" type="slidenum">
              <a:rPr lang="es-CO" smtClean="0"/>
              <a:t>‹Nº›</a:t>
            </a:fld>
            <a:endParaRPr lang="es-CO"/>
          </a:p>
        </p:txBody>
      </p:sp>
    </p:spTree>
    <p:extLst>
      <p:ext uri="{BB962C8B-B14F-4D97-AF65-F5344CB8AC3E}">
        <p14:creationId xmlns:p14="http://schemas.microsoft.com/office/powerpoint/2010/main" val="3016104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12A9C79B-D7BE-4012-904E-645151ABAC4B}" type="datetimeFigureOut">
              <a:rPr lang="es-CO" smtClean="0"/>
              <a:t>10/08/2019</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116EE93F-DDA2-4124-979F-C32C9D71D499}" type="slidenum">
              <a:rPr lang="es-CO" smtClean="0"/>
              <a:t>‹Nº›</a:t>
            </a:fld>
            <a:endParaRPr lang="es-CO"/>
          </a:p>
        </p:txBody>
      </p:sp>
    </p:spTree>
    <p:extLst>
      <p:ext uri="{BB962C8B-B14F-4D97-AF65-F5344CB8AC3E}">
        <p14:creationId xmlns:p14="http://schemas.microsoft.com/office/powerpoint/2010/main" val="3346488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12A9C79B-D7BE-4012-904E-645151ABAC4B}" type="datetimeFigureOut">
              <a:rPr lang="es-CO" smtClean="0"/>
              <a:t>10/08/2019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16EE93F-DDA2-4124-979F-C32C9D71D499}" type="slidenum">
              <a:rPr lang="es-CO" smtClean="0"/>
              <a:t>‹Nº›</a:t>
            </a:fld>
            <a:endParaRPr lang="es-CO"/>
          </a:p>
        </p:txBody>
      </p:sp>
    </p:spTree>
    <p:extLst>
      <p:ext uri="{BB962C8B-B14F-4D97-AF65-F5344CB8AC3E}">
        <p14:creationId xmlns:p14="http://schemas.microsoft.com/office/powerpoint/2010/main" val="37355144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a:t>Haga clic para modificar el estilo de título del patrón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s-ES"/>
              <a:t>Haga clic para modificar los estilos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12A9C79B-D7BE-4012-904E-645151ABAC4B}" type="datetimeFigureOut">
              <a:rPr lang="es-CO" smtClean="0"/>
              <a:t>10/08/2019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16EE93F-DDA2-4124-979F-C32C9D71D499}" type="slidenum">
              <a:rPr lang="es-CO" smtClean="0"/>
              <a:t>‹Nº›</a:t>
            </a:fld>
            <a:endParaRPr lang="es-CO"/>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2580499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12A9C79B-D7BE-4012-904E-645151ABAC4B}" type="datetimeFigureOut">
              <a:rPr lang="es-CO" smtClean="0"/>
              <a:t>10/08/2019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16EE93F-DDA2-4124-979F-C32C9D71D499}" type="slidenum">
              <a:rPr lang="es-CO" smtClean="0"/>
              <a:t>‹Nº›</a:t>
            </a:fld>
            <a:endParaRPr lang="es-CO"/>
          </a:p>
        </p:txBody>
      </p:sp>
    </p:spTree>
    <p:extLst>
      <p:ext uri="{BB962C8B-B14F-4D97-AF65-F5344CB8AC3E}">
        <p14:creationId xmlns:p14="http://schemas.microsoft.com/office/powerpoint/2010/main" val="42867878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2A9C79B-D7BE-4012-904E-645151ABAC4B}" type="datetimeFigureOut">
              <a:rPr lang="es-CO" smtClean="0"/>
              <a:t>10/08/2019</a:t>
            </a:fld>
            <a:endParaRPr lang="es-CO"/>
          </a:p>
        </p:txBody>
      </p:sp>
      <p:sp>
        <p:nvSpPr>
          <p:cNvPr id="4"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16EE93F-DDA2-4124-979F-C32C9D71D499}" type="slidenum">
              <a:rPr lang="es-CO" smtClean="0"/>
              <a:t>‹Nº›</a:t>
            </a:fld>
            <a:endParaRPr lang="es-CO"/>
          </a:p>
        </p:txBody>
      </p:sp>
    </p:spTree>
    <p:extLst>
      <p:ext uri="{BB962C8B-B14F-4D97-AF65-F5344CB8AC3E}">
        <p14:creationId xmlns:p14="http://schemas.microsoft.com/office/powerpoint/2010/main" val="37598202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2A9C79B-D7BE-4012-904E-645151ABAC4B}" type="datetimeFigureOut">
              <a:rPr lang="es-CO" smtClean="0"/>
              <a:t>10/08/2019</a:t>
            </a:fld>
            <a:endParaRPr lang="es-CO"/>
          </a:p>
        </p:txBody>
      </p:sp>
      <p:sp>
        <p:nvSpPr>
          <p:cNvPr id="4"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16EE93F-DDA2-4124-979F-C32C9D71D499}" type="slidenum">
              <a:rPr lang="es-CO" smtClean="0"/>
              <a:t>‹Nº›</a:t>
            </a:fld>
            <a:endParaRPr lang="es-CO"/>
          </a:p>
        </p:txBody>
      </p:sp>
    </p:spTree>
    <p:extLst>
      <p:ext uri="{BB962C8B-B14F-4D97-AF65-F5344CB8AC3E}">
        <p14:creationId xmlns:p14="http://schemas.microsoft.com/office/powerpoint/2010/main" val="31216233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2A9C79B-D7BE-4012-904E-645151ABAC4B}" type="datetimeFigureOut">
              <a:rPr lang="es-CO" smtClean="0"/>
              <a:t>10/08/2019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16EE93F-DDA2-4124-979F-C32C9D71D499}" type="slidenum">
              <a:rPr lang="es-CO" smtClean="0"/>
              <a:t>‹Nº›</a:t>
            </a:fld>
            <a:endParaRPr lang="es-CO"/>
          </a:p>
        </p:txBody>
      </p:sp>
    </p:spTree>
    <p:extLst>
      <p:ext uri="{BB962C8B-B14F-4D97-AF65-F5344CB8AC3E}">
        <p14:creationId xmlns:p14="http://schemas.microsoft.com/office/powerpoint/2010/main" val="4040612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2A9C79B-D7BE-4012-904E-645151ABAC4B}" type="datetimeFigureOut">
              <a:rPr lang="es-CO" smtClean="0"/>
              <a:t>10/08/2019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16EE93F-DDA2-4124-979F-C32C9D71D499}" type="slidenum">
              <a:rPr lang="es-CO" smtClean="0"/>
              <a:t>‹Nº›</a:t>
            </a:fld>
            <a:endParaRPr lang="es-CO"/>
          </a:p>
        </p:txBody>
      </p:sp>
    </p:spTree>
    <p:extLst>
      <p:ext uri="{BB962C8B-B14F-4D97-AF65-F5344CB8AC3E}">
        <p14:creationId xmlns:p14="http://schemas.microsoft.com/office/powerpoint/2010/main" val="2063816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3"/>
          <p:cNvSpPr>
            <a:spLocks noGrp="1"/>
          </p:cNvSpPr>
          <p:nvPr>
            <p:ph type="dt" sz="half" idx="10"/>
          </p:nvPr>
        </p:nvSpPr>
        <p:spPr/>
        <p:txBody>
          <a:bodyPr/>
          <a:lstStyle/>
          <a:p>
            <a:fld id="{12A9C79B-D7BE-4012-904E-645151ABAC4B}" type="datetimeFigureOut">
              <a:rPr lang="es-CO" smtClean="0"/>
              <a:t>10/08/2019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16EE93F-DDA2-4124-979F-C32C9D71D499}" type="slidenum">
              <a:rPr lang="es-CO" smtClean="0"/>
              <a:t>‹Nº›</a:t>
            </a:fld>
            <a:endParaRPr lang="es-CO"/>
          </a:p>
        </p:txBody>
      </p:sp>
    </p:spTree>
    <p:extLst>
      <p:ext uri="{BB962C8B-B14F-4D97-AF65-F5344CB8AC3E}">
        <p14:creationId xmlns:p14="http://schemas.microsoft.com/office/powerpoint/2010/main" val="485984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12A9C79B-D7BE-4012-904E-645151ABAC4B}" type="datetimeFigureOut">
              <a:rPr lang="es-CO" smtClean="0"/>
              <a:t>10/08/2019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16EE93F-DDA2-4124-979F-C32C9D71D499}" type="slidenum">
              <a:rPr lang="es-CO" smtClean="0"/>
              <a:t>‹Nº›</a:t>
            </a:fld>
            <a:endParaRPr lang="es-CO"/>
          </a:p>
        </p:txBody>
      </p:sp>
    </p:spTree>
    <p:extLst>
      <p:ext uri="{BB962C8B-B14F-4D97-AF65-F5344CB8AC3E}">
        <p14:creationId xmlns:p14="http://schemas.microsoft.com/office/powerpoint/2010/main" val="3852538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12A9C79B-D7BE-4012-904E-645151ABAC4B}" type="datetimeFigureOut">
              <a:rPr lang="es-CO" smtClean="0"/>
              <a:t>10/08/2019</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116EE93F-DDA2-4124-979F-C32C9D71D499}" type="slidenum">
              <a:rPr lang="es-CO" smtClean="0"/>
              <a:t>‹Nº›</a:t>
            </a:fld>
            <a:endParaRPr lang="es-CO"/>
          </a:p>
        </p:txBody>
      </p:sp>
    </p:spTree>
    <p:extLst>
      <p:ext uri="{BB962C8B-B14F-4D97-AF65-F5344CB8AC3E}">
        <p14:creationId xmlns:p14="http://schemas.microsoft.com/office/powerpoint/2010/main" val="1848344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12A9C79B-D7BE-4012-904E-645151ABAC4B}" type="datetimeFigureOut">
              <a:rPr lang="es-CO" smtClean="0"/>
              <a:t>10/08/2019</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116EE93F-DDA2-4124-979F-C32C9D71D499}" type="slidenum">
              <a:rPr lang="es-CO" smtClean="0"/>
              <a:t>‹Nº›</a:t>
            </a:fld>
            <a:endParaRPr lang="es-CO"/>
          </a:p>
        </p:txBody>
      </p:sp>
    </p:spTree>
    <p:extLst>
      <p:ext uri="{BB962C8B-B14F-4D97-AF65-F5344CB8AC3E}">
        <p14:creationId xmlns:p14="http://schemas.microsoft.com/office/powerpoint/2010/main" val="153525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7" name="Date Placeholder 2"/>
          <p:cNvSpPr>
            <a:spLocks noGrp="1"/>
          </p:cNvSpPr>
          <p:nvPr>
            <p:ph type="dt" sz="half" idx="10"/>
          </p:nvPr>
        </p:nvSpPr>
        <p:spPr/>
        <p:txBody>
          <a:bodyPr/>
          <a:lstStyle/>
          <a:p>
            <a:fld id="{12A9C79B-D7BE-4012-904E-645151ABAC4B}" type="datetimeFigureOut">
              <a:rPr lang="es-CO" smtClean="0"/>
              <a:t>10/08/2019</a:t>
            </a:fld>
            <a:endParaRPr lang="es-CO"/>
          </a:p>
        </p:txBody>
      </p:sp>
      <p:sp>
        <p:nvSpPr>
          <p:cNvPr id="5" name="Footer Placeholder 3"/>
          <p:cNvSpPr>
            <a:spLocks noGrp="1"/>
          </p:cNvSpPr>
          <p:nvPr>
            <p:ph type="ftr" sz="quarter" idx="11"/>
          </p:nvPr>
        </p:nvSpPr>
        <p:spPr/>
        <p:txBody>
          <a:bodyPr/>
          <a:lstStyle/>
          <a:p>
            <a:endParaRPr lang="es-CO"/>
          </a:p>
        </p:txBody>
      </p:sp>
      <p:sp>
        <p:nvSpPr>
          <p:cNvPr id="6" name="Slide Number Placeholder 4"/>
          <p:cNvSpPr>
            <a:spLocks noGrp="1"/>
          </p:cNvSpPr>
          <p:nvPr>
            <p:ph type="sldNum" sz="quarter" idx="12"/>
          </p:nvPr>
        </p:nvSpPr>
        <p:spPr/>
        <p:txBody>
          <a:bodyPr/>
          <a:lstStyle/>
          <a:p>
            <a:fld id="{116EE93F-DDA2-4124-979F-C32C9D71D499}" type="slidenum">
              <a:rPr lang="es-CO" smtClean="0"/>
              <a:t>‹Nº›</a:t>
            </a:fld>
            <a:endParaRPr lang="es-CO"/>
          </a:p>
        </p:txBody>
      </p:sp>
    </p:spTree>
    <p:extLst>
      <p:ext uri="{BB962C8B-B14F-4D97-AF65-F5344CB8AC3E}">
        <p14:creationId xmlns:p14="http://schemas.microsoft.com/office/powerpoint/2010/main" val="368139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2A9C79B-D7BE-4012-904E-645151ABAC4B}" type="datetimeFigureOut">
              <a:rPr lang="es-CO" smtClean="0"/>
              <a:t>10/08/2019</a:t>
            </a:fld>
            <a:endParaRPr lang="es-CO"/>
          </a:p>
        </p:txBody>
      </p:sp>
      <p:sp>
        <p:nvSpPr>
          <p:cNvPr id="5" name="Footer Placeholder 2"/>
          <p:cNvSpPr>
            <a:spLocks noGrp="1"/>
          </p:cNvSpPr>
          <p:nvPr>
            <p:ph type="ftr" sz="quarter" idx="11"/>
          </p:nvPr>
        </p:nvSpPr>
        <p:spPr/>
        <p:txBody>
          <a:bodyPr/>
          <a:lstStyle/>
          <a:p>
            <a:endParaRPr lang="es-CO"/>
          </a:p>
        </p:txBody>
      </p:sp>
      <p:sp>
        <p:nvSpPr>
          <p:cNvPr id="6" name="Slide Number Placeholder 3"/>
          <p:cNvSpPr>
            <a:spLocks noGrp="1"/>
          </p:cNvSpPr>
          <p:nvPr>
            <p:ph type="sldNum" sz="quarter" idx="12"/>
          </p:nvPr>
        </p:nvSpPr>
        <p:spPr/>
        <p:txBody>
          <a:bodyPr/>
          <a:lstStyle/>
          <a:p>
            <a:fld id="{116EE93F-DDA2-4124-979F-C32C9D71D499}" type="slidenum">
              <a:rPr lang="es-CO" smtClean="0"/>
              <a:t>‹Nº›</a:t>
            </a:fld>
            <a:endParaRPr lang="es-CO"/>
          </a:p>
        </p:txBody>
      </p:sp>
    </p:spTree>
    <p:extLst>
      <p:ext uri="{BB962C8B-B14F-4D97-AF65-F5344CB8AC3E}">
        <p14:creationId xmlns:p14="http://schemas.microsoft.com/office/powerpoint/2010/main" val="1473495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7" name="Date Placeholder 4"/>
          <p:cNvSpPr>
            <a:spLocks noGrp="1"/>
          </p:cNvSpPr>
          <p:nvPr>
            <p:ph type="dt" sz="half" idx="10"/>
          </p:nvPr>
        </p:nvSpPr>
        <p:spPr/>
        <p:txBody>
          <a:bodyPr/>
          <a:lstStyle/>
          <a:p>
            <a:fld id="{12A9C79B-D7BE-4012-904E-645151ABAC4B}" type="datetimeFigureOut">
              <a:rPr lang="es-CO" smtClean="0"/>
              <a:t>10/08/2019</a:t>
            </a:fld>
            <a:endParaRPr lang="es-CO"/>
          </a:p>
        </p:txBody>
      </p:sp>
      <p:sp>
        <p:nvSpPr>
          <p:cNvPr id="5" name="Footer Placeholder 5"/>
          <p:cNvSpPr>
            <a:spLocks noGrp="1"/>
          </p:cNvSpPr>
          <p:nvPr>
            <p:ph type="ftr" sz="quarter" idx="11"/>
          </p:nvPr>
        </p:nvSpPr>
        <p:spPr/>
        <p:txBody>
          <a:bodyPr/>
          <a:lstStyle/>
          <a:p>
            <a:endParaRPr lang="es-CO"/>
          </a:p>
        </p:txBody>
      </p:sp>
      <p:sp>
        <p:nvSpPr>
          <p:cNvPr id="6" name="Slide Number Placeholder 6"/>
          <p:cNvSpPr>
            <a:spLocks noGrp="1"/>
          </p:cNvSpPr>
          <p:nvPr>
            <p:ph type="sldNum" sz="quarter" idx="12"/>
          </p:nvPr>
        </p:nvSpPr>
        <p:spPr/>
        <p:txBody>
          <a:bodyPr/>
          <a:lstStyle/>
          <a:p>
            <a:fld id="{116EE93F-DDA2-4124-979F-C32C9D71D499}" type="slidenum">
              <a:rPr lang="es-CO" smtClean="0"/>
              <a:t>‹Nº›</a:t>
            </a:fld>
            <a:endParaRPr lang="es-CO"/>
          </a:p>
        </p:txBody>
      </p:sp>
    </p:spTree>
    <p:extLst>
      <p:ext uri="{BB962C8B-B14F-4D97-AF65-F5344CB8AC3E}">
        <p14:creationId xmlns:p14="http://schemas.microsoft.com/office/powerpoint/2010/main" val="2726336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12A9C79B-D7BE-4012-904E-645151ABAC4B}" type="datetimeFigureOut">
              <a:rPr lang="es-CO" smtClean="0"/>
              <a:t>10/08/2019</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116EE93F-DDA2-4124-979F-C32C9D71D499}" type="slidenum">
              <a:rPr lang="es-CO" smtClean="0"/>
              <a:t>‹Nº›</a:t>
            </a:fld>
            <a:endParaRPr lang="es-CO"/>
          </a:p>
        </p:txBody>
      </p:sp>
    </p:spTree>
    <p:extLst>
      <p:ext uri="{BB962C8B-B14F-4D97-AF65-F5344CB8AC3E}">
        <p14:creationId xmlns:p14="http://schemas.microsoft.com/office/powerpoint/2010/main" val="3791716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2A9C79B-D7BE-4012-904E-645151ABAC4B}" type="datetimeFigureOut">
              <a:rPr lang="es-CO" smtClean="0"/>
              <a:t>10/08/2019</a:t>
            </a:fld>
            <a:endParaRPr lang="es-CO"/>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s-CO"/>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16EE93F-DDA2-4124-979F-C32C9D71D499}" type="slidenum">
              <a:rPr lang="es-CO" smtClean="0"/>
              <a:t>‹Nº›</a:t>
            </a:fld>
            <a:endParaRPr lang="es-CO"/>
          </a:p>
        </p:txBody>
      </p:sp>
    </p:spTree>
    <p:extLst>
      <p:ext uri="{BB962C8B-B14F-4D97-AF65-F5344CB8AC3E}">
        <p14:creationId xmlns:p14="http://schemas.microsoft.com/office/powerpoint/2010/main" val="114565654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D51BCD-15C5-4D8D-9B36-92BFF1D7B446}"/>
              </a:ext>
            </a:extLst>
          </p:cNvPr>
          <p:cNvSpPr>
            <a:spLocks noGrp="1"/>
          </p:cNvSpPr>
          <p:nvPr>
            <p:ph type="ctrTitle"/>
          </p:nvPr>
        </p:nvSpPr>
        <p:spPr>
          <a:xfrm>
            <a:off x="1154954" y="1447800"/>
            <a:ext cx="10000725" cy="3329581"/>
          </a:xfrm>
        </p:spPr>
        <p:txBody>
          <a:bodyPr/>
          <a:lstStyle/>
          <a:p>
            <a:r>
              <a:rPr lang="es-CO" dirty="0"/>
              <a:t>INSTRUMENTOS PARA MEDIR ANGULOS</a:t>
            </a:r>
          </a:p>
        </p:txBody>
      </p:sp>
      <p:sp>
        <p:nvSpPr>
          <p:cNvPr id="3" name="Subtítulo 2">
            <a:extLst>
              <a:ext uri="{FF2B5EF4-FFF2-40B4-BE49-F238E27FC236}">
                <a16:creationId xmlns:a16="http://schemas.microsoft.com/office/drawing/2014/main" id="{F8336C36-DB96-4146-84F5-F9A8B13FE94D}"/>
              </a:ext>
            </a:extLst>
          </p:cNvPr>
          <p:cNvSpPr>
            <a:spLocks noGrp="1"/>
          </p:cNvSpPr>
          <p:nvPr>
            <p:ph type="subTitle" idx="1"/>
          </p:nvPr>
        </p:nvSpPr>
        <p:spPr/>
        <p:txBody>
          <a:bodyPr/>
          <a:lstStyle/>
          <a:p>
            <a:r>
              <a:rPr lang="es-CO" dirty="0"/>
              <a:t>Loreth </a:t>
            </a:r>
            <a:r>
              <a:rPr lang="es-CO" dirty="0" err="1"/>
              <a:t>dayann</a:t>
            </a:r>
            <a:r>
              <a:rPr lang="es-CO" dirty="0"/>
              <a:t> </a:t>
            </a:r>
            <a:r>
              <a:rPr lang="es-CO" dirty="0" err="1"/>
              <a:t>hernandez</a:t>
            </a:r>
            <a:r>
              <a:rPr lang="es-CO" dirty="0"/>
              <a:t> rojas</a:t>
            </a:r>
          </a:p>
        </p:txBody>
      </p:sp>
    </p:spTree>
    <p:extLst>
      <p:ext uri="{BB962C8B-B14F-4D97-AF65-F5344CB8AC3E}">
        <p14:creationId xmlns:p14="http://schemas.microsoft.com/office/powerpoint/2010/main" val="338315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C745A7-29DD-4F3B-90D0-EFA71A940C1D}"/>
              </a:ext>
            </a:extLst>
          </p:cNvPr>
          <p:cNvSpPr>
            <a:spLocks noGrp="1"/>
          </p:cNvSpPr>
          <p:nvPr>
            <p:ph type="title"/>
          </p:nvPr>
        </p:nvSpPr>
        <p:spPr/>
        <p:txBody>
          <a:bodyPr/>
          <a:lstStyle/>
          <a:p>
            <a:r>
              <a:rPr lang="es-CO" dirty="0"/>
              <a:t>GONIOMETRO</a:t>
            </a:r>
          </a:p>
        </p:txBody>
      </p:sp>
      <p:sp>
        <p:nvSpPr>
          <p:cNvPr id="3" name="Marcador de contenido 2">
            <a:extLst>
              <a:ext uri="{FF2B5EF4-FFF2-40B4-BE49-F238E27FC236}">
                <a16:creationId xmlns:a16="http://schemas.microsoft.com/office/drawing/2014/main" id="{1894386A-4484-491F-943D-E9B942A5AB0C}"/>
              </a:ext>
            </a:extLst>
          </p:cNvPr>
          <p:cNvSpPr>
            <a:spLocks noGrp="1"/>
          </p:cNvSpPr>
          <p:nvPr>
            <p:ph idx="1"/>
          </p:nvPr>
        </p:nvSpPr>
        <p:spPr/>
        <p:txBody>
          <a:bodyPr>
            <a:normAutofit/>
          </a:bodyPr>
          <a:lstStyle/>
          <a:p>
            <a:r>
              <a:rPr lang="es-CO" dirty="0"/>
              <a:t>Un goniómetro es un aparato en forma de semicírculo o círculo graduado en 180º o 360º, utilizado para medir o construir ángulos. Este instrumento permite medir ángulos entre dos objetos, tales como dos puntos de una costa, o un astro, generalmente el Sol, y el horizonte. Con este instrumento, si el observador conoce la elevación del Sol y la hora del día, puede determinar con bastante precisión la latitud a la que se encuentra mediante cálculos matemáticos sencillos de efectuar.</a:t>
            </a:r>
          </a:p>
          <a:p>
            <a:pPr marL="0" indent="0">
              <a:buNone/>
            </a:pPr>
            <a:r>
              <a:rPr lang="es-CO" dirty="0"/>
              <a:t>El nombre más común del goniómetro es sextante, un instrumento que reemplazó al astrolabio en la medición de la posición de un buque.</a:t>
            </a:r>
          </a:p>
          <a:p>
            <a:pPr marL="0" indent="0">
              <a:buNone/>
            </a:pPr>
            <a:r>
              <a:rPr lang="es-CO" dirty="0"/>
              <a:t>Entre los goniómetros están incluidos también los taquímetros y los teodolitos</a:t>
            </a:r>
          </a:p>
        </p:txBody>
      </p:sp>
    </p:spTree>
    <p:extLst>
      <p:ext uri="{BB962C8B-B14F-4D97-AF65-F5344CB8AC3E}">
        <p14:creationId xmlns:p14="http://schemas.microsoft.com/office/powerpoint/2010/main" val="1004656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3F75F9-821B-45E0-BBBB-6249CF61E71F}"/>
              </a:ext>
            </a:extLst>
          </p:cNvPr>
          <p:cNvSpPr>
            <a:spLocks noGrp="1"/>
          </p:cNvSpPr>
          <p:nvPr>
            <p:ph type="title"/>
          </p:nvPr>
        </p:nvSpPr>
        <p:spPr/>
        <p:txBody>
          <a:bodyPr/>
          <a:lstStyle/>
          <a:p>
            <a:r>
              <a:rPr lang="es-CO" dirty="0"/>
              <a:t>SEXTANTE</a:t>
            </a:r>
          </a:p>
        </p:txBody>
      </p:sp>
      <p:sp>
        <p:nvSpPr>
          <p:cNvPr id="3" name="Marcador de contenido 2">
            <a:extLst>
              <a:ext uri="{FF2B5EF4-FFF2-40B4-BE49-F238E27FC236}">
                <a16:creationId xmlns:a16="http://schemas.microsoft.com/office/drawing/2014/main" id="{BDC67AF0-60A4-476B-9BBC-E444F0AB116E}"/>
              </a:ext>
            </a:extLst>
          </p:cNvPr>
          <p:cNvSpPr>
            <a:spLocks noGrp="1"/>
          </p:cNvSpPr>
          <p:nvPr>
            <p:ph idx="1"/>
          </p:nvPr>
        </p:nvSpPr>
        <p:spPr/>
        <p:txBody>
          <a:bodyPr>
            <a:normAutofit fontScale="92500" lnSpcReduction="10000"/>
          </a:bodyPr>
          <a:lstStyle/>
          <a:p>
            <a:r>
              <a:rPr lang="es-CO" dirty="0"/>
              <a:t>El sextante es un instrumento que permite medir la separación angular entre dos objetos, tales como dos puntos de una costa o un astro, generalmente el Sol, y el horizonte. Conociendo la elevación del Sol y la hora del día se puede determinar la latitud a la que se encuentra el observador. Esta determinación se efectúa con bastante precisión mediante cálculos matemáticos sencillos a partir de las lecturas obtenidas con el sextante.</a:t>
            </a:r>
          </a:p>
          <a:p>
            <a:pPr marL="0" indent="0">
              <a:buNone/>
            </a:pPr>
            <a:r>
              <a:rPr lang="es-CO" dirty="0"/>
              <a:t>Este instrumento, que reemplazó al astrolabio por tener mayor precisión, ha sido durante varios siglos de gran importancia en la navegación marítima y también en la navegación aérea, hasta que, en los últimos decenios del siglo XX, se han impuesto sistemas más modernos como la determinación de la posición mediante satélites. El nombre sextante proviene de la escala del instrumento, que abarca un ángulo de 60 grados, o sea, un sexto de un círculo completo.</a:t>
            </a:r>
          </a:p>
        </p:txBody>
      </p:sp>
    </p:spTree>
    <p:extLst>
      <p:ext uri="{BB962C8B-B14F-4D97-AF65-F5344CB8AC3E}">
        <p14:creationId xmlns:p14="http://schemas.microsoft.com/office/powerpoint/2010/main" val="2419216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99324F-F2C2-404A-9E89-8F71F75690CC}"/>
              </a:ext>
            </a:extLst>
          </p:cNvPr>
          <p:cNvSpPr>
            <a:spLocks noGrp="1"/>
          </p:cNvSpPr>
          <p:nvPr>
            <p:ph type="title"/>
          </p:nvPr>
        </p:nvSpPr>
        <p:spPr/>
        <p:txBody>
          <a:bodyPr/>
          <a:lstStyle/>
          <a:p>
            <a:r>
              <a:rPr lang="es-CO" dirty="0"/>
              <a:t>TRANSPORTADOR</a:t>
            </a:r>
          </a:p>
        </p:txBody>
      </p:sp>
      <p:sp>
        <p:nvSpPr>
          <p:cNvPr id="3" name="Marcador de contenido 2">
            <a:extLst>
              <a:ext uri="{FF2B5EF4-FFF2-40B4-BE49-F238E27FC236}">
                <a16:creationId xmlns:a16="http://schemas.microsoft.com/office/drawing/2014/main" id="{F137D34E-D689-462E-8630-8A2429AC45EA}"/>
              </a:ext>
            </a:extLst>
          </p:cNvPr>
          <p:cNvSpPr>
            <a:spLocks noGrp="1"/>
          </p:cNvSpPr>
          <p:nvPr>
            <p:ph idx="1"/>
          </p:nvPr>
        </p:nvSpPr>
        <p:spPr/>
        <p:txBody>
          <a:bodyPr/>
          <a:lstStyle/>
          <a:p>
            <a:pPr marL="0" indent="0">
              <a:buNone/>
            </a:pPr>
            <a:r>
              <a:rPr lang="es-CO" dirty="0"/>
              <a:t>Un transportador es un instrumento que mide ángulos en grados y que viene en dos presentaciones básicas:</a:t>
            </a:r>
          </a:p>
          <a:p>
            <a:endParaRPr lang="es-CO" dirty="0"/>
          </a:p>
          <a:p>
            <a:r>
              <a:rPr lang="es-CO" dirty="0"/>
              <a:t>Transportador con forma semicircular graduado en 180° (grados sexagesimales) o 200° (grados centesimales). Es más común que el circular, pero tiene la limitación de que al medir ángulos cóncavos (de más de 180° y menos de 360°), se tiene que realizar una doble medición.</a:t>
            </a:r>
          </a:p>
          <a:p>
            <a:r>
              <a:rPr lang="es-CO" dirty="0"/>
              <a:t>Transportador con forma circular graduado en 360° o 400°.</a:t>
            </a:r>
          </a:p>
        </p:txBody>
      </p:sp>
    </p:spTree>
    <p:extLst>
      <p:ext uri="{BB962C8B-B14F-4D97-AF65-F5344CB8AC3E}">
        <p14:creationId xmlns:p14="http://schemas.microsoft.com/office/powerpoint/2010/main" val="36941196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7</TotalTime>
  <Words>384</Words>
  <Application>Microsoft Office PowerPoint</Application>
  <PresentationFormat>Panorámica</PresentationFormat>
  <Paragraphs>14</Paragraphs>
  <Slides>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Century Gothic</vt:lpstr>
      <vt:lpstr>Wingdings 3</vt:lpstr>
      <vt:lpstr>Ion</vt:lpstr>
      <vt:lpstr>INSTRUMENTOS PARA MEDIR ANGULOS</vt:lpstr>
      <vt:lpstr>GONIOMETRO</vt:lpstr>
      <vt:lpstr>SEXTANTE</vt:lpstr>
      <vt:lpstr>TRANSPORTADOR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INSTRUMENTOS PARA MEDIR ANGULOS</dc:title>
  <dc:creator>Loreth Hernandez</dc:creator>
  <cp:lastModifiedBy>Loreth Hernandez</cp:lastModifiedBy>
  <cp:revision>1</cp:revision>
  <dcterms:created xsi:type="dcterms:W3CDTF">2019-08-10T15:11:19Z</dcterms:created>
  <dcterms:modified xsi:type="dcterms:W3CDTF">2019-08-10T15:18:40Z</dcterms:modified>
</cp:coreProperties>
</file>