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ACA96-AB83-D240-9B66-407A29E9701B}" type="datetimeFigureOut">
              <a:rPr lang="es-ES" smtClean="0"/>
              <a:pPr/>
              <a:t>29/09/2013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3921-E5A3-EE49-B6D4-00EAB108B36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783414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ACA96-AB83-D240-9B66-407A29E9701B}" type="datetimeFigureOut">
              <a:rPr lang="es-ES" smtClean="0"/>
              <a:pPr/>
              <a:t>29/09/2013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3921-E5A3-EE49-B6D4-00EAB108B36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996760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ACA96-AB83-D240-9B66-407A29E9701B}" type="datetimeFigureOut">
              <a:rPr lang="es-ES" smtClean="0"/>
              <a:pPr/>
              <a:t>29/09/2013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3921-E5A3-EE49-B6D4-00EAB108B36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589702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ACA96-AB83-D240-9B66-407A29E9701B}" type="datetimeFigureOut">
              <a:rPr lang="es-ES" smtClean="0"/>
              <a:pPr/>
              <a:t>29/09/2013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3921-E5A3-EE49-B6D4-00EAB108B36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720536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ACA96-AB83-D240-9B66-407A29E9701B}" type="datetimeFigureOut">
              <a:rPr lang="es-ES" smtClean="0"/>
              <a:pPr/>
              <a:t>29/09/2013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3921-E5A3-EE49-B6D4-00EAB108B36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919683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ACA96-AB83-D240-9B66-407A29E9701B}" type="datetimeFigureOut">
              <a:rPr lang="es-ES" smtClean="0"/>
              <a:pPr/>
              <a:t>29/09/2013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3921-E5A3-EE49-B6D4-00EAB108B36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31908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ACA96-AB83-D240-9B66-407A29E9701B}" type="datetimeFigureOut">
              <a:rPr lang="es-ES" smtClean="0"/>
              <a:pPr/>
              <a:t>29/09/2013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3921-E5A3-EE49-B6D4-00EAB108B36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061761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ACA96-AB83-D240-9B66-407A29E9701B}" type="datetimeFigureOut">
              <a:rPr lang="es-ES" smtClean="0"/>
              <a:pPr/>
              <a:t>29/09/2013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3921-E5A3-EE49-B6D4-00EAB108B36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588211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ACA96-AB83-D240-9B66-407A29E9701B}" type="datetimeFigureOut">
              <a:rPr lang="es-ES" smtClean="0"/>
              <a:pPr/>
              <a:t>29/09/2013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3921-E5A3-EE49-B6D4-00EAB108B36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069795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ACA96-AB83-D240-9B66-407A29E9701B}" type="datetimeFigureOut">
              <a:rPr lang="es-ES" smtClean="0"/>
              <a:pPr/>
              <a:t>29/09/2013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3921-E5A3-EE49-B6D4-00EAB108B36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125838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ACA96-AB83-D240-9B66-407A29E9701B}" type="datetimeFigureOut">
              <a:rPr lang="es-ES" smtClean="0"/>
              <a:pPr/>
              <a:t>29/09/2013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3921-E5A3-EE49-B6D4-00EAB108B36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72771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ACA96-AB83-D240-9B66-407A29E9701B}" type="datetimeFigureOut">
              <a:rPr lang="es-ES" smtClean="0"/>
              <a:pPr/>
              <a:t>29/09/2013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D3921-E5A3-EE49-B6D4-00EAB108B36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393865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dirty="0" smtClean="0">
                <a:solidFill>
                  <a:srgbClr val="000090"/>
                </a:solidFill>
              </a:rPr>
              <a:t>Activitat </a:t>
            </a:r>
            <a:r>
              <a:rPr lang="ca-ES" dirty="0" smtClean="0">
                <a:solidFill>
                  <a:srgbClr val="000090"/>
                </a:solidFill>
              </a:rPr>
              <a:t>1</a:t>
            </a:r>
            <a:endParaRPr lang="ca-ES" dirty="0">
              <a:solidFill>
                <a:srgbClr val="000090"/>
              </a:solidFill>
            </a:endParaRP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a-ES" sz="4000" dirty="0" smtClean="0"/>
          </a:p>
          <a:p>
            <a:pPr marL="0" indent="0" algn="ctr">
              <a:buNone/>
            </a:pPr>
            <a:r>
              <a:rPr lang="ca-ES" sz="4000" dirty="0" smtClean="0"/>
              <a:t>La utilització dels espais de comunicació i treball col·laboratiu </a:t>
            </a:r>
            <a:r>
              <a:rPr lang="ca-ES" sz="4000" smtClean="0"/>
              <a:t>de l’assignatura.</a:t>
            </a:r>
            <a:endParaRPr lang="ca-ES" sz="4000" dirty="0" smtClean="0"/>
          </a:p>
        </p:txBody>
      </p:sp>
    </p:spTree>
    <p:extLst>
      <p:ext uri="{BB962C8B-B14F-4D97-AF65-F5344CB8AC3E}">
        <p14:creationId xmlns="" xmlns:p14="http://schemas.microsoft.com/office/powerpoint/2010/main" val="41134029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14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Activitat 1</vt:lpstr>
    </vt:vector>
  </TitlesOfParts>
  <Company>uib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Activitat 1</dc:title>
  <dc:creator>AntoniaDarder</dc:creator>
  <cp:lastModifiedBy>Antònia</cp:lastModifiedBy>
  <cp:revision>8</cp:revision>
  <dcterms:created xsi:type="dcterms:W3CDTF">2013-09-19T17:11:33Z</dcterms:created>
  <dcterms:modified xsi:type="dcterms:W3CDTF">2013-09-29T08:18:46Z</dcterms:modified>
</cp:coreProperties>
</file>